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1" r:id="rId3"/>
    <p:sldId id="330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0705" y="3116580"/>
            <a:ext cx="8529955" cy="62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"/>
          <a:stretch>
            <a:fillRect/>
          </a:stretch>
        </p:blipFill>
        <p:spPr>
          <a:xfrm>
            <a:off x="704260" y="828040"/>
            <a:ext cx="1078352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1946" y="6055593"/>
            <a:ext cx="306086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335960" y="899795"/>
            <a:ext cx="11148650" cy="5630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790" y="3586731"/>
            <a:ext cx="4341763" cy="4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4270" y="4195445"/>
            <a:ext cx="387477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8070" y="5116195"/>
            <a:ext cx="339471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4270" y="5913755"/>
            <a:ext cx="561530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500755"/>
            <a:ext cx="2986405" cy="300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6"/>
          <a:stretch>
            <a:fillRect/>
          </a:stretch>
        </p:blipFill>
        <p:spPr>
          <a:xfrm>
            <a:off x="266745" y="899795"/>
            <a:ext cx="10428560" cy="1482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40"/>
          <a:stretch>
            <a:fillRect/>
          </a:stretch>
        </p:blipFill>
        <p:spPr>
          <a:xfrm>
            <a:off x="335280" y="2564765"/>
            <a:ext cx="10360025" cy="140335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98" t="44919" r="1797"/>
          <a:stretch>
            <a:fillRect/>
          </a:stretch>
        </p:blipFill>
        <p:spPr>
          <a:xfrm>
            <a:off x="8616315" y="866775"/>
            <a:ext cx="3096305" cy="31013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135" y="1772920"/>
            <a:ext cx="794321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637155"/>
            <a:ext cx="50711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3356610"/>
            <a:ext cx="527494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360045" y="899795"/>
            <a:ext cx="11064920" cy="5630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720" y="3596258"/>
            <a:ext cx="3170629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4270375"/>
            <a:ext cx="6520815" cy="13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70" y="5877560"/>
            <a:ext cx="539559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68390" y="5908675"/>
            <a:ext cx="26244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708910"/>
            <a:ext cx="2907030" cy="302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7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360045" y="899795"/>
            <a:ext cx="10416585" cy="52209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43405"/>
            <a:ext cx="33381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541270"/>
            <a:ext cx="52882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243580"/>
            <a:ext cx="100634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077335"/>
            <a:ext cx="42405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4901412"/>
            <a:ext cx="2418438" cy="3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5654059"/>
            <a:ext cx="2389874" cy="35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3" t="32130" r="4966" b="14154"/>
          <a:stretch>
            <a:fillRect/>
          </a:stretch>
        </p:blipFill>
        <p:spPr>
          <a:xfrm>
            <a:off x="9048115" y="692785"/>
            <a:ext cx="243078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6" grpId="0" bldLvl="0" animBg="1"/>
      <p:bldP spid="26" grpId="0" bldLvl="0" animBg="1"/>
      <p:bldP spid="31" grpId="0" animBg="1"/>
      <p:bldP spid="3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2024-09-28T02:46:32Z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