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60" r:id="rId5"/>
    <p:sldId id="359" r:id="rId6"/>
    <p:sldId id="358" r:id="rId7"/>
    <p:sldId id="356" r:id="rId8"/>
    <p:sldId id="354" r:id="rId9"/>
    <p:sldId id="353" r:id="rId10"/>
    <p:sldId id="352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 b="1201"/>
          <a:stretch>
            <a:fillRect/>
          </a:stretch>
        </p:blipFill>
        <p:spPr>
          <a:xfrm>
            <a:off x="2723810" y="3028735"/>
            <a:ext cx="6744380" cy="800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5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04787"/>
            <a:ext cx="314206" cy="3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1" t="26070" r="36718" b="7258"/>
          <a:stretch>
            <a:fillRect/>
          </a:stretch>
        </p:blipFill>
        <p:spPr>
          <a:xfrm>
            <a:off x="3863658" y="3573145"/>
            <a:ext cx="446468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99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853943"/>
            <a:ext cx="304685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t="4564" r="3063" b="7258"/>
          <a:stretch>
            <a:fillRect/>
          </a:stretch>
        </p:blipFill>
        <p:spPr>
          <a:xfrm>
            <a:off x="4595178" y="4292600"/>
            <a:ext cx="3001645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9745" y="2978785"/>
            <a:ext cx="63373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5" r="81168" b="6315"/>
          <a:stretch>
            <a:fillRect/>
          </a:stretch>
        </p:blipFill>
        <p:spPr>
          <a:xfrm>
            <a:off x="9408160" y="2924810"/>
            <a:ext cx="2135505" cy="27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1701638"/>
            <a:ext cx="514156" cy="30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083370"/>
            <a:ext cx="495113" cy="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2188346"/>
            <a:ext cx="257078" cy="30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46243" b="6321"/>
          <a:stretch>
            <a:fillRect/>
          </a:stretch>
        </p:blipFill>
        <p:spPr>
          <a:xfrm>
            <a:off x="4655843" y="2853055"/>
            <a:ext cx="2880315" cy="288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90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1684042"/>
            <a:ext cx="266599" cy="30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t="4962" r="7510" b="6321"/>
          <a:stretch>
            <a:fillRect/>
          </a:stretch>
        </p:blipFill>
        <p:spPr>
          <a:xfrm>
            <a:off x="4404043" y="2420620"/>
            <a:ext cx="338391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4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005026"/>
            <a:ext cx="257078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1386942"/>
            <a:ext cx="409420" cy="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1482421"/>
            <a:ext cx="266599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7785" y="1962150"/>
            <a:ext cx="200342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891" y="3430193"/>
            <a:ext cx="1599596" cy="4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8" t="1550" b="30407"/>
          <a:stretch>
            <a:fillRect/>
          </a:stretch>
        </p:blipFill>
        <p:spPr>
          <a:xfrm>
            <a:off x="8832215" y="3430270"/>
            <a:ext cx="2194560" cy="3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bldLvl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976880"/>
            <a:ext cx="633095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206117"/>
            <a:ext cx="3380100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806363"/>
            <a:ext cx="1866196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5378026"/>
            <a:ext cx="5579546" cy="3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05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57529"/>
            <a:ext cx="3103979" cy="155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68117"/>
            <a:ext cx="4303677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06588"/>
            <a:ext cx="1970931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3790" y="1485265"/>
            <a:ext cx="4174490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1604797"/>
            <a:ext cx="4532191" cy="35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745" y="2233295"/>
            <a:ext cx="540829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3228340"/>
            <a:ext cx="596455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320" y="3914140"/>
            <a:ext cx="44843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8236" y="4614475"/>
            <a:ext cx="3075415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78225" y="5223510"/>
            <a:ext cx="416560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1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345"/>
            <a:ext cx="11340000" cy="3746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704615"/>
            <a:ext cx="314206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966085"/>
            <a:ext cx="398716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85385" y="2924810"/>
            <a:ext cx="269367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3573145"/>
            <a:ext cx="209550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9115" y="3500755"/>
            <a:ext cx="26739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8220" y="4149090"/>
            <a:ext cx="26181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16325" y="4149090"/>
            <a:ext cx="26828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4725035"/>
            <a:ext cx="50565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167505"/>
            <a:ext cx="79349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4768850"/>
            <a:ext cx="87928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7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76135" y="2853055"/>
            <a:ext cx="4349115" cy="22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445" y="2853055"/>
            <a:ext cx="3646805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9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54775" y="836930"/>
            <a:ext cx="5245735" cy="286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80535"/>
            <a:ext cx="1081659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529711"/>
            <a:ext cx="7883727" cy="35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0" y="692785"/>
            <a:ext cx="3560445" cy="3587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699770"/>
            <a:ext cx="3591560" cy="35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919161"/>
            <a:ext cx="4541712" cy="34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270" y="3519170"/>
            <a:ext cx="761174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541" y="4900225"/>
            <a:ext cx="6731637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708910"/>
            <a:ext cx="2895600" cy="31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4355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9825" y="4653280"/>
            <a:ext cx="2853055" cy="20720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86566"/>
            <a:ext cx="3732392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68240"/>
            <a:ext cx="7417178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69235"/>
            <a:ext cx="366712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75965"/>
            <a:ext cx="903541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89375"/>
            <a:ext cx="7317105" cy="177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829928"/>
            <a:ext cx="4360806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  <p:bldP spid="14" grpId="0" bldLvl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485265"/>
            <a:ext cx="110083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2205355"/>
            <a:ext cx="2853055" cy="207200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2890" y="1988820"/>
            <a:ext cx="15538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2635885"/>
            <a:ext cx="26771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285490"/>
            <a:ext cx="29533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7395" y="3285490"/>
            <a:ext cx="28841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71565" y="3284855"/>
            <a:ext cx="233743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860800"/>
            <a:ext cx="41338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517390"/>
            <a:ext cx="24504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11450" y="4436110"/>
            <a:ext cx="39471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744335" y="4436110"/>
            <a:ext cx="217932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5013325"/>
            <a:ext cx="559562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668010"/>
            <a:ext cx="21583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6309360"/>
            <a:ext cx="44557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17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4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33973"/>
            <a:ext cx="304685" cy="3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4962" y="1528542"/>
            <a:ext cx="8407405" cy="32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985527"/>
            <a:ext cx="7017278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581015"/>
            <a:ext cx="401256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46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7205" y="986155"/>
            <a:ext cx="791083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1579245"/>
            <a:ext cx="98361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81638"/>
            <a:ext cx="2656473" cy="35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16315" y="1557020"/>
            <a:ext cx="26562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7140" y="1584325"/>
            <a:ext cx="72929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2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0" y="836930"/>
            <a:ext cx="10830560" cy="4695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060" y="5085080"/>
            <a:ext cx="1708150" cy="16249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484630"/>
            <a:ext cx="33147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22370" y="1484630"/>
            <a:ext cx="259461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2060575"/>
            <a:ext cx="310642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69945" y="2060575"/>
            <a:ext cx="336169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670" y="2559050"/>
            <a:ext cx="18745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351405" y="2708910"/>
            <a:ext cx="187896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224020" y="2708910"/>
            <a:ext cx="259461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3284855"/>
            <a:ext cx="309753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432810" y="3284855"/>
            <a:ext cx="31654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3916680"/>
            <a:ext cx="296545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940935"/>
            <a:ext cx="38258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5502275"/>
            <a:ext cx="38258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555" y="692785"/>
            <a:ext cx="224345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5444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908685"/>
            <a:ext cx="325056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4" t="-1244" r="6238" b="44403"/>
          <a:stretch>
            <a:fillRect/>
          </a:stretch>
        </p:blipFill>
        <p:spPr>
          <a:xfrm>
            <a:off x="9552305" y="908685"/>
            <a:ext cx="2232615" cy="288056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63525" y="1772920"/>
            <a:ext cx="34518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47440" y="1917065"/>
            <a:ext cx="26142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167755" y="1844675"/>
            <a:ext cx="33254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2564765"/>
            <a:ext cx="34524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503930" y="2667000"/>
            <a:ext cx="32359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671945" y="2542540"/>
            <a:ext cx="221932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280" y="3501390"/>
            <a:ext cx="250507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4554220"/>
            <a:ext cx="549275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807710" y="4490085"/>
            <a:ext cx="186817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2890" y="5589270"/>
            <a:ext cx="408241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043129"/>
            <a:ext cx="28564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333379"/>
            <a:ext cx="304685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0" r="69739" b="6059"/>
          <a:stretch>
            <a:fillRect/>
          </a:stretch>
        </p:blipFill>
        <p:spPr>
          <a:xfrm>
            <a:off x="4380230" y="3429000"/>
            <a:ext cx="3431540" cy="216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09681"/>
            <a:ext cx="304685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25650"/>
            <a:ext cx="11340000" cy="879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682147"/>
            <a:ext cx="276120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2244" r="39260" b="4073"/>
          <a:stretch>
            <a:fillRect/>
          </a:stretch>
        </p:blipFill>
        <p:spPr>
          <a:xfrm>
            <a:off x="4727915" y="2924810"/>
            <a:ext cx="2736170" cy="33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2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t="4231" r="2425" b="6059"/>
          <a:stretch>
            <a:fillRect/>
          </a:stretch>
        </p:blipFill>
        <p:spPr>
          <a:xfrm>
            <a:off x="4331675" y="2708910"/>
            <a:ext cx="3528650" cy="324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633764"/>
            <a:ext cx="35229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3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693318"/>
            <a:ext cx="304685" cy="3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" r="77993" b="5096"/>
          <a:stretch>
            <a:fillRect/>
          </a:stretch>
        </p:blipFill>
        <p:spPr>
          <a:xfrm>
            <a:off x="4848225" y="3068955"/>
            <a:ext cx="2495550" cy="30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