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52" r:id="rId4"/>
    <p:sldId id="350" r:id="rId5"/>
    <p:sldId id="349" r:id="rId6"/>
    <p:sldId id="347" r:id="rId7"/>
    <p:sldId id="346" r:id="rId8"/>
    <p:sldId id="343" r:id="rId9"/>
    <p:sldId id="342" r:id="rId10"/>
    <p:sldId id="341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7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7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3460" y="3007360"/>
            <a:ext cx="7625080" cy="8432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13" y="828040"/>
            <a:ext cx="10620375" cy="3349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6405" y="3501390"/>
            <a:ext cx="56451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9" t="2236" r="26560"/>
          <a:stretch>
            <a:fillRect/>
          </a:stretch>
        </p:blipFill>
        <p:spPr>
          <a:xfrm>
            <a:off x="4865370" y="4177665"/>
            <a:ext cx="2461260" cy="2473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35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9647" y="3100739"/>
            <a:ext cx="685541" cy="543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69168" y="3691413"/>
            <a:ext cx="628413" cy="38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21511" y="3815264"/>
            <a:ext cx="314206" cy="390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31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841" y="4814164"/>
            <a:ext cx="2665994" cy="44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71205" y="4580890"/>
            <a:ext cx="3346450" cy="198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115" y="3789045"/>
            <a:ext cx="2433955" cy="233362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9540" y="3769995"/>
            <a:ext cx="2462530" cy="2352675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1199515" y="5661025"/>
            <a:ext cx="457962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42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12125" y="836930"/>
            <a:ext cx="2775585" cy="1369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1891030"/>
            <a:ext cx="622617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2769870"/>
            <a:ext cx="8229600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3806825"/>
            <a:ext cx="662241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4714875"/>
            <a:ext cx="4338955" cy="1261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605" y="899795"/>
            <a:ext cx="2433955" cy="2333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20" grpId="0" bldLvl="0" animBg="1"/>
      <p:bldP spid="2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63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69035" y="4872990"/>
            <a:ext cx="7382510" cy="1493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60" y="3962400"/>
            <a:ext cx="2546350" cy="2774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2"/>
          <a:stretch>
            <a:fillRect/>
          </a:stretch>
        </p:blipFill>
        <p:spPr>
          <a:xfrm>
            <a:off x="360045" y="899795"/>
            <a:ext cx="7536180" cy="495681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1824678"/>
            <a:ext cx="2389874" cy="46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706370"/>
            <a:ext cx="267335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602355"/>
            <a:ext cx="275717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439920"/>
            <a:ext cx="449516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5288915"/>
            <a:ext cx="582739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7980" y="836930"/>
            <a:ext cx="2703830" cy="2945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bldLvl="0" animBg="1"/>
      <p:bldP spid="14" grpId="0" bldLvl="0" animBg="1"/>
      <p:bldP spid="17" grpId="0" bldLvl="0" animBg="1"/>
      <p:bldP spid="2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79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13545" y="2708910"/>
            <a:ext cx="2386330" cy="233362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39198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35280" y="2637155"/>
            <a:ext cx="438086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970" y="4365195"/>
            <a:ext cx="11340000" cy="2357821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335280" y="3357245"/>
            <a:ext cx="4380865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35280" y="4293235"/>
            <a:ext cx="438086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60045" y="5229225"/>
            <a:ext cx="438086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525" y="6021070"/>
            <a:ext cx="438086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633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280" y="899795"/>
            <a:ext cx="438086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20505" y="899795"/>
            <a:ext cx="2386330" cy="2333625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263525" y="1772920"/>
            <a:ext cx="438086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35280" y="2637155"/>
            <a:ext cx="438086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63525" y="3573145"/>
            <a:ext cx="438086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63525" y="4437380"/>
            <a:ext cx="438086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63525" y="5301615"/>
            <a:ext cx="4946650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218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280" y="1844675"/>
            <a:ext cx="5155565" cy="97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20505" y="899795"/>
            <a:ext cx="2386330" cy="2333625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263525" y="3213100"/>
            <a:ext cx="5155565" cy="97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0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971604"/>
            <a:ext cx="371335" cy="400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36" r="72914" b="9522"/>
          <a:stretch>
            <a:fillRect/>
          </a:stretch>
        </p:blipFill>
        <p:spPr>
          <a:xfrm>
            <a:off x="9696450" y="3644900"/>
            <a:ext cx="2218055" cy="2703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49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070" y="3284855"/>
            <a:ext cx="2681605" cy="25527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3178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21914" y="2796620"/>
            <a:ext cx="3408664" cy="400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3654388"/>
            <a:ext cx="2999244" cy="428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4550410"/>
            <a:ext cx="865314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5436870"/>
            <a:ext cx="276479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1410" y="836930"/>
            <a:ext cx="3260090" cy="3103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 animBg="1"/>
      <p:bldP spid="22" grpId="0" bldLvl="0" animBg="1"/>
      <p:bldP spid="2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178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857375"/>
            <a:ext cx="5774055" cy="104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104515"/>
            <a:ext cx="8855075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4195482"/>
            <a:ext cx="2704080" cy="361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60045" y="5085080"/>
            <a:ext cx="8190230" cy="86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605" y="836930"/>
            <a:ext cx="2729230" cy="2495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3970" y="756285"/>
            <a:ext cx="2687320" cy="2559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21" grpId="0" animBg="1"/>
      <p:bldP spid="2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216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821815"/>
            <a:ext cx="2974975" cy="114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467100"/>
            <a:ext cx="2974975" cy="122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605" y="836930"/>
            <a:ext cx="2729230" cy="2495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35535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871485"/>
            <a:ext cx="371334" cy="409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4" t="7971" r="24650" b="7958"/>
          <a:stretch>
            <a:fillRect/>
          </a:stretch>
        </p:blipFill>
        <p:spPr>
          <a:xfrm>
            <a:off x="9408160" y="4149090"/>
            <a:ext cx="2228215" cy="2560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10" y="828040"/>
            <a:ext cx="10309860" cy="4154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5815" y="3501390"/>
            <a:ext cx="53149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00" r="67829" b="8622"/>
          <a:stretch>
            <a:fillRect/>
          </a:stretch>
        </p:blipFill>
        <p:spPr>
          <a:xfrm>
            <a:off x="9119870" y="4254500"/>
            <a:ext cx="2564765" cy="2531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0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3004742"/>
            <a:ext cx="371335" cy="40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50" t="7913" r="20842" b="8627"/>
          <a:stretch>
            <a:fillRect/>
          </a:stretch>
        </p:blipFill>
        <p:spPr>
          <a:xfrm>
            <a:off x="9117965" y="3717290"/>
            <a:ext cx="2555240" cy="3000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10454005" cy="2395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2305" y="2637155"/>
            <a:ext cx="71183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3573145"/>
            <a:ext cx="10454005" cy="257238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52" r="62750" b="10632"/>
          <a:stretch>
            <a:fillRect/>
          </a:stretch>
        </p:blipFill>
        <p:spPr>
          <a:xfrm>
            <a:off x="8961120" y="3357245"/>
            <a:ext cx="2924810" cy="2642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25" y="828040"/>
            <a:ext cx="10521950" cy="3437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6495" y="2636520"/>
            <a:ext cx="58102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50" t="9583" r="19571" b="10632"/>
          <a:stretch>
            <a:fillRect/>
          </a:stretch>
        </p:blipFill>
        <p:spPr>
          <a:xfrm>
            <a:off x="4992370" y="4292600"/>
            <a:ext cx="2207260" cy="2345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97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5440" y="3862059"/>
            <a:ext cx="3865692" cy="485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53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962" y="2924948"/>
            <a:ext cx="780755" cy="448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643"/>
          <a:stretch>
            <a:fillRect/>
          </a:stretch>
        </p:blipFill>
        <p:spPr>
          <a:xfrm>
            <a:off x="8400415" y="2708910"/>
            <a:ext cx="3215685" cy="3626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2024-09-29T07:35:18Z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