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57" r:id="rId4"/>
    <p:sldId id="356" r:id="rId5"/>
    <p:sldId id="355" r:id="rId6"/>
    <p:sldId id="353" r:id="rId7"/>
    <p:sldId id="352" r:id="rId8"/>
    <p:sldId id="351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0" r:id="rId17"/>
    <p:sldId id="339" r:id="rId18"/>
    <p:sldId id="338" r:id="rId19"/>
    <p:sldId id="336" r:id="rId20"/>
    <p:sldId id="335" r:id="rId21"/>
    <p:sldId id="334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120" y="2343150"/>
            <a:ext cx="7477125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5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785770"/>
            <a:ext cx="342770" cy="3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0" r="68468" b="5546"/>
          <a:stretch>
            <a:fillRect/>
          </a:stretch>
        </p:blipFill>
        <p:spPr>
          <a:xfrm>
            <a:off x="9408160" y="3789045"/>
            <a:ext cx="2343150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9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2770120"/>
            <a:ext cx="790277" cy="43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t="8180" r="18300" b="7152"/>
          <a:stretch>
            <a:fillRect/>
          </a:stretch>
        </p:blipFill>
        <p:spPr>
          <a:xfrm>
            <a:off x="8040370" y="2708910"/>
            <a:ext cx="3600405" cy="381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873965"/>
            <a:ext cx="1039768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44650" y="2611755"/>
            <a:ext cx="358203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23390" y="3105785"/>
            <a:ext cx="221742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23390" y="3853815"/>
            <a:ext cx="434784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05610" y="4563745"/>
            <a:ext cx="279336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723390" y="5598160"/>
            <a:ext cx="272288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723089" y="6383947"/>
            <a:ext cx="2103981" cy="33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0" grpId="0" bldLvl="0" animBg="1"/>
      <p:bldP spid="22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5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3646269"/>
            <a:ext cx="1332997" cy="48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355" y="3646269"/>
            <a:ext cx="1028312" cy="44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850755" cy="4096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360" y="3729990"/>
            <a:ext cx="53403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86" r="69739" b="5498"/>
          <a:stretch>
            <a:fillRect/>
          </a:stretch>
        </p:blipFill>
        <p:spPr>
          <a:xfrm>
            <a:off x="9965055" y="2132965"/>
            <a:ext cx="2155190" cy="2487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" y="899795"/>
            <a:ext cx="9845675" cy="3538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025" y="3213100"/>
            <a:ext cx="90360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4526" r="25289" b="6944"/>
          <a:stretch>
            <a:fillRect/>
          </a:stretch>
        </p:blipFill>
        <p:spPr>
          <a:xfrm>
            <a:off x="9840595" y="981075"/>
            <a:ext cx="2258695" cy="2871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53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3644900"/>
            <a:ext cx="2914650" cy="27146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196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40" y="1834720"/>
            <a:ext cx="11340000" cy="15943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3284855"/>
            <a:ext cx="2914650" cy="27146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04670"/>
            <a:ext cx="434022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336800"/>
            <a:ext cx="6345555" cy="160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4220845"/>
            <a:ext cx="421894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985385"/>
            <a:ext cx="415353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2310" y="4940935"/>
            <a:ext cx="415353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8" grpId="0" bldLvl="0" animBg="1"/>
      <p:bldP spid="20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792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135" y="1799590"/>
            <a:ext cx="453326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836930"/>
            <a:ext cx="2623185" cy="244348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91135" y="2637155"/>
            <a:ext cx="301434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88030" y="2637155"/>
            <a:ext cx="453326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3429000"/>
            <a:ext cx="1040003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4220845"/>
            <a:ext cx="453326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013325"/>
            <a:ext cx="453326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5" y="900000"/>
            <a:ext cx="1058335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0888" y="3345000"/>
            <a:ext cx="346558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38705"/>
            <a:ext cx="2427959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27985" y="1828800"/>
            <a:ext cx="47148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494" y="2663333"/>
            <a:ext cx="7064886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395345"/>
            <a:ext cx="783653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6220" y="4293235"/>
            <a:ext cx="573595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054600"/>
            <a:ext cx="903605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836930"/>
            <a:ext cx="2623185" cy="244348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407670" y="5948045"/>
            <a:ext cx="903605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bldLvl="0" animBg="1"/>
      <p:bldP spid="16" grpId="0" bldLvl="0" animBg="1"/>
      <p:bldP spid="19" grpId="0" bldLvl="0" animBg="1"/>
      <p:bldP spid="20" grpId="0" bldLvl="0" animBg="1"/>
      <p:bldP spid="25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2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0985" y="4509135"/>
            <a:ext cx="394271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891395" cy="3804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1755" y="3429000"/>
            <a:ext cx="59563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" r="73546" b="4786"/>
          <a:stretch>
            <a:fillRect/>
          </a:stretch>
        </p:blipFill>
        <p:spPr>
          <a:xfrm>
            <a:off x="10100310" y="1844675"/>
            <a:ext cx="1924050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0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977178"/>
            <a:ext cx="380856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 t="6531" r="41164" b="4790"/>
          <a:stretch>
            <a:fillRect/>
          </a:stretch>
        </p:blipFill>
        <p:spPr>
          <a:xfrm>
            <a:off x="4857115" y="3429000"/>
            <a:ext cx="2477770" cy="301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8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6297" y="2805064"/>
            <a:ext cx="790277" cy="4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 t="16027" r="10169" b="4786"/>
          <a:stretch>
            <a:fillRect/>
          </a:stretch>
        </p:blipFill>
        <p:spPr>
          <a:xfrm>
            <a:off x="4784090" y="3500755"/>
            <a:ext cx="2623820" cy="2995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50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564970"/>
            <a:ext cx="11340000" cy="3665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455" y="2708910"/>
            <a:ext cx="396684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3516630"/>
            <a:ext cx="34188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4472940"/>
            <a:ext cx="6563360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0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772285"/>
            <a:ext cx="34188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4169" r="6238"/>
          <a:stretch>
            <a:fillRect/>
          </a:stretch>
        </p:blipFill>
        <p:spPr>
          <a:xfrm>
            <a:off x="7824470" y="981075"/>
            <a:ext cx="3456260" cy="351282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2637155"/>
            <a:ext cx="356679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3429000"/>
            <a:ext cx="34188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035928"/>
            <a:ext cx="342770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2024-09-28T03:05:47Z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