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8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075020"/>
            <a:ext cx="11340000" cy="707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6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735"/>
            <a:ext cx="11340000" cy="729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143" y="1873582"/>
            <a:ext cx="352292" cy="39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077030"/>
            <a:ext cx="11340000" cy="15494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" r="10046" b="6562"/>
          <a:stretch>
            <a:fillRect/>
          </a:stretch>
        </p:blipFill>
        <p:spPr>
          <a:xfrm>
            <a:off x="3143568" y="2359025"/>
            <a:ext cx="589089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890535"/>
            <a:ext cx="323726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3385788"/>
            <a:ext cx="495113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3519125"/>
            <a:ext cx="323726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" r="76089" b="8155"/>
          <a:stretch>
            <a:fillRect/>
          </a:stretch>
        </p:blipFill>
        <p:spPr>
          <a:xfrm>
            <a:off x="5078413" y="3909695"/>
            <a:ext cx="20351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3738683"/>
            <a:ext cx="209471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4234024"/>
            <a:ext cx="495113" cy="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4367384"/>
            <a:ext cx="342770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221" r="32909" b="8160"/>
          <a:stretch>
            <a:fillRect/>
          </a:stretch>
        </p:blipFill>
        <p:spPr>
          <a:xfrm>
            <a:off x="9120505" y="3573145"/>
            <a:ext cx="2339975" cy="292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8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3500755"/>
            <a:ext cx="2971800" cy="27006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" y="756285"/>
            <a:ext cx="10447020" cy="3295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658" y="4148455"/>
            <a:ext cx="2686685" cy="24415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43" y="828245"/>
            <a:ext cx="11288914" cy="586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4471035"/>
            <a:ext cx="11139805" cy="224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386213"/>
            <a:ext cx="342770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18667"/>
            <a:ext cx="371334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4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797823"/>
            <a:ext cx="428463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78810" b="51984"/>
          <a:stretch>
            <a:fillRect/>
          </a:stretch>
        </p:blipFill>
        <p:spPr>
          <a:xfrm>
            <a:off x="1083310" y="3529330"/>
            <a:ext cx="2063750" cy="25929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3" t="3831" r="37411" b="51986"/>
          <a:stretch>
            <a:fillRect/>
          </a:stretch>
        </p:blipFill>
        <p:spPr>
          <a:xfrm>
            <a:off x="3656330" y="3529330"/>
            <a:ext cx="2087835" cy="25927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 r="78811" b="4131"/>
          <a:stretch>
            <a:fillRect/>
          </a:stretch>
        </p:blipFill>
        <p:spPr>
          <a:xfrm>
            <a:off x="6259830" y="3501390"/>
            <a:ext cx="2063750" cy="25922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3" t="51690" r="37410" b="4131"/>
          <a:stretch>
            <a:fillRect/>
          </a:stretch>
        </p:blipFill>
        <p:spPr>
          <a:xfrm>
            <a:off x="8832850" y="3501390"/>
            <a:ext cx="2087880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438688"/>
            <a:ext cx="371335" cy="4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25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1700530"/>
            <a:ext cx="7940675" cy="30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882515"/>
            <a:ext cx="10618470" cy="15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59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7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564765"/>
            <a:ext cx="817245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5735" y="1124585"/>
            <a:ext cx="3341370" cy="30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437380"/>
            <a:ext cx="545528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2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1081994"/>
            <a:ext cx="809319" cy="36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637360"/>
            <a:ext cx="11340000" cy="300902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135" y="2708910"/>
            <a:ext cx="10871835" cy="33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3681408"/>
            <a:ext cx="323727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4186253"/>
            <a:ext cx="495113" cy="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513" y="4310082"/>
            <a:ext cx="342770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1700530"/>
            <a:ext cx="4609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492375"/>
            <a:ext cx="6899910" cy="281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564765"/>
            <a:ext cx="499808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28" y="764540"/>
            <a:ext cx="10253345" cy="3197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" r="10046" b="6562"/>
          <a:stretch>
            <a:fillRect/>
          </a:stretch>
        </p:blipFill>
        <p:spPr>
          <a:xfrm>
            <a:off x="3150553" y="4004945"/>
            <a:ext cx="5890895" cy="26200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756285"/>
            <a:ext cx="10836275" cy="3218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" r="10046" b="6562"/>
          <a:stretch>
            <a:fillRect/>
          </a:stretch>
        </p:blipFill>
        <p:spPr>
          <a:xfrm>
            <a:off x="3150553" y="4004945"/>
            <a:ext cx="5890895" cy="2620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