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6" r:id="rId9"/>
    <p:sldId id="344" r:id="rId10"/>
    <p:sldId id="343" r:id="rId11"/>
    <p:sldId id="342" r:id="rId12"/>
    <p:sldId id="341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3059430"/>
            <a:ext cx="7639050" cy="738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2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3281363"/>
            <a:ext cx="1171133" cy="40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65" y="828040"/>
            <a:ext cx="10288270" cy="3361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1750" y="2910205"/>
            <a:ext cx="103060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" r="74818" b="14008"/>
          <a:stretch>
            <a:fillRect/>
          </a:stretch>
        </p:blipFill>
        <p:spPr>
          <a:xfrm>
            <a:off x="5003483" y="3860800"/>
            <a:ext cx="2185035" cy="286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45" y="756285"/>
            <a:ext cx="10354310" cy="3398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1575" y="2955925"/>
            <a:ext cx="89154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t="16447" r="30368" b="15483"/>
          <a:stretch>
            <a:fillRect/>
          </a:stretch>
        </p:blipFill>
        <p:spPr>
          <a:xfrm>
            <a:off x="4596765" y="3861435"/>
            <a:ext cx="2998470" cy="281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6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05150"/>
            <a:ext cx="11340000" cy="16504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9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2780665"/>
            <a:ext cx="968248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917315"/>
            <a:ext cx="7835900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0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065"/>
            <a:ext cx="9140825" cy="145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891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24" y="828245"/>
            <a:ext cx="112567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1700530"/>
            <a:ext cx="7856220" cy="419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6099175"/>
            <a:ext cx="528574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924810"/>
            <a:ext cx="10376535" cy="266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70" y="828245"/>
            <a:ext cx="96920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5089" y="1837443"/>
            <a:ext cx="325509" cy="34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29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62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5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1844675"/>
            <a:ext cx="6527800" cy="28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39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853055"/>
            <a:ext cx="875982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88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772920"/>
            <a:ext cx="929576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853055"/>
            <a:ext cx="9295765" cy="254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02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97125"/>
            <a:ext cx="2914650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32555"/>
            <a:ext cx="8783955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5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110610"/>
            <a:ext cx="371334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10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62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014551"/>
            <a:ext cx="342770" cy="40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9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111419"/>
            <a:ext cx="342770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" r="72914" b="11047"/>
          <a:stretch>
            <a:fillRect/>
          </a:stretch>
        </p:blipFill>
        <p:spPr>
          <a:xfrm>
            <a:off x="9696450" y="2997200"/>
            <a:ext cx="2278380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28" y="764540"/>
            <a:ext cx="10151745" cy="2493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5375" y="2708910"/>
            <a:ext cx="53403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257550"/>
            <a:ext cx="10151745" cy="11557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 t="12011" r="25289" b="11046"/>
          <a:stretch>
            <a:fillRect/>
          </a:stretch>
        </p:blipFill>
        <p:spPr>
          <a:xfrm>
            <a:off x="4853305" y="4364990"/>
            <a:ext cx="2485390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2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3929" y="2186450"/>
            <a:ext cx="1114005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2024-09-28T14:46:49Z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