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7" r:id="rId20"/>
    <p:sldId id="336" r:id="rId21"/>
    <p:sldId id="335" r:id="rId22"/>
    <p:sldId id="378" r:id="rId23"/>
    <p:sldId id="333" r:id="rId24"/>
    <p:sldId id="332" r:id="rId25"/>
    <p:sldId id="331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" y="2302510"/>
            <a:ext cx="11139805" cy="225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83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71160" y="1767840"/>
            <a:ext cx="179133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6221" y="2901406"/>
            <a:ext cx="1580554" cy="4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16624" y="3816335"/>
            <a:ext cx="1542468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88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4364990"/>
            <a:ext cx="2274570" cy="23469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744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684780"/>
            <a:ext cx="7435215" cy="148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9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2929659"/>
            <a:ext cx="352292" cy="39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732" y="2882015"/>
            <a:ext cx="990226" cy="47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508" y="5750220"/>
            <a:ext cx="3370579" cy="4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635005"/>
            <a:ext cx="371335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73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870"/>
            <a:ext cx="11340000" cy="15718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08447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1871" y="4562944"/>
            <a:ext cx="364224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90" y="899795"/>
            <a:ext cx="10649585" cy="48139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09695" y="4427220"/>
            <a:ext cx="165481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0" r="31000" b="-1098"/>
          <a:stretch>
            <a:fillRect/>
          </a:stretch>
        </p:blipFill>
        <p:spPr>
          <a:xfrm>
            <a:off x="3012758" y="5805170"/>
            <a:ext cx="6166485" cy="963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325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t="1342" r="7510" b="44646"/>
          <a:stretch>
            <a:fillRect/>
          </a:stretch>
        </p:blipFill>
        <p:spPr>
          <a:xfrm>
            <a:off x="3971948" y="2637155"/>
            <a:ext cx="4248105" cy="28805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908984"/>
            <a:ext cx="437984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00902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04110"/>
            <a:ext cx="1092390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t="1342" r="7510" b="44646"/>
          <a:stretch>
            <a:fillRect/>
          </a:stretch>
        </p:blipFill>
        <p:spPr>
          <a:xfrm>
            <a:off x="4008120" y="3933190"/>
            <a:ext cx="3665220" cy="248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790"/>
            <a:ext cx="11340000" cy="2885524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10515" y="2660015"/>
            <a:ext cx="10916920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t="1342" r="7510" b="44646"/>
          <a:stretch>
            <a:fillRect/>
          </a:stretch>
        </p:blipFill>
        <p:spPr>
          <a:xfrm>
            <a:off x="3863975" y="4077335"/>
            <a:ext cx="3675380" cy="2491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47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4004945"/>
            <a:ext cx="2795905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5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844675"/>
            <a:ext cx="6578600" cy="1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350260"/>
            <a:ext cx="6654800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521200"/>
            <a:ext cx="679513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318125"/>
            <a:ext cx="10568305" cy="142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052830"/>
            <a:ext cx="3310890" cy="285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  <p:bldP spid="30" grpId="0" bldLvl="0" animBg="1"/>
      <p:bldP spid="3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844675"/>
            <a:ext cx="505841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1935" y="1737360"/>
            <a:ext cx="462597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2559050"/>
            <a:ext cx="39090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24020" y="2564765"/>
            <a:ext cx="345059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256" r="8142" b="47386"/>
          <a:stretch>
            <a:fillRect/>
          </a:stretch>
        </p:blipFill>
        <p:spPr>
          <a:xfrm>
            <a:off x="8112125" y="2780665"/>
            <a:ext cx="3384505" cy="295232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60045" y="3213100"/>
            <a:ext cx="39090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149090"/>
            <a:ext cx="540067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18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9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081210"/>
            <a:ext cx="342770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959510"/>
            <a:ext cx="342770" cy="39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4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768" y="1147932"/>
            <a:ext cx="1799545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9345" y="2072912"/>
            <a:ext cx="790277" cy="37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755" y="1757680"/>
            <a:ext cx="14547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3445" y="2629535"/>
            <a:ext cx="124269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44440" y="2672715"/>
            <a:ext cx="189992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3960" y="1052830"/>
            <a:ext cx="2769235" cy="3318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88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52305" y="836930"/>
            <a:ext cx="12382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2060" y="3213100"/>
            <a:ext cx="2619375" cy="224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7039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3521710"/>
            <a:ext cx="70827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046220"/>
            <a:ext cx="10859135" cy="181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084458"/>
            <a:ext cx="371335" cy="41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99795"/>
            <a:ext cx="10883265" cy="646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50" y="1772920"/>
            <a:ext cx="10883265" cy="499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708910"/>
            <a:ext cx="6381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2024-09-29T06:42:46Z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