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4410" y="3128645"/>
            <a:ext cx="7663180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62205"/>
            <a:ext cx="11340000" cy="53331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260" y="4293235"/>
            <a:ext cx="2406650" cy="23164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405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693670"/>
            <a:ext cx="7210425" cy="134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459605"/>
            <a:ext cx="4908550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336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348865"/>
            <a:ext cx="345122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173095"/>
            <a:ext cx="662305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957955"/>
            <a:ext cx="1019619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869180"/>
            <a:ext cx="1019619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14130" y="1052830"/>
            <a:ext cx="2613025" cy="2515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  <p:bldP spid="18" grpId="0" bldLvl="0" animBg="1"/>
      <p:bldP spid="2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62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 t="1440" r="6238" b="29611"/>
          <a:stretch>
            <a:fillRect/>
          </a:stretch>
        </p:blipFill>
        <p:spPr>
          <a:xfrm>
            <a:off x="7967980" y="2853055"/>
            <a:ext cx="3456260" cy="34565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317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3063875"/>
            <a:ext cx="4137660" cy="200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5085080"/>
            <a:ext cx="697484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28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72920"/>
            <a:ext cx="8037830" cy="144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 t="1440" r="6238" b="29611"/>
          <a:stretch>
            <a:fillRect/>
          </a:stretch>
        </p:blipFill>
        <p:spPr>
          <a:xfrm>
            <a:off x="8400415" y="981075"/>
            <a:ext cx="3456260" cy="3456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899795"/>
            <a:ext cx="9671050" cy="43281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 t="24639" r="8142"/>
          <a:stretch>
            <a:fillRect/>
          </a:stretch>
        </p:blipFill>
        <p:spPr>
          <a:xfrm>
            <a:off x="9912350" y="2780665"/>
            <a:ext cx="2134870" cy="1903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4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2418" y="1043069"/>
            <a:ext cx="437984" cy="39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55" y="837135"/>
            <a:ext cx="111508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3098" y="2833754"/>
            <a:ext cx="421316" cy="3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765380"/>
            <a:ext cx="100708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5234" y="6082990"/>
            <a:ext cx="304407" cy="3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33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6473" y="4675209"/>
            <a:ext cx="342770" cy="39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4486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760" y="2853055"/>
            <a:ext cx="2824480" cy="303847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0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862705"/>
            <a:ext cx="421576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3375" y="4637405"/>
            <a:ext cx="356743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72680" y="3789045"/>
            <a:ext cx="3882390" cy="2596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5625465"/>
            <a:ext cx="311213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3573145"/>
            <a:ext cx="2824480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33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92035" y="785495"/>
            <a:ext cx="3695065" cy="136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1906270"/>
            <a:ext cx="268605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71495" y="1892300"/>
            <a:ext cx="295719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0045" y="2853055"/>
            <a:ext cx="211328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908685"/>
            <a:ext cx="2824480" cy="303847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91135" y="3848735"/>
            <a:ext cx="5864860" cy="101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6" grpId="0" bldLvl="0" animBg="1"/>
      <p:bldP spid="2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673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03730"/>
            <a:ext cx="5894070" cy="100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241675"/>
            <a:ext cx="7594600" cy="107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560" y="908685"/>
            <a:ext cx="2824480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908685"/>
            <a:ext cx="9558020" cy="50488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7" r="80317" b="14617"/>
          <a:stretch>
            <a:fillRect/>
          </a:stretch>
        </p:blipFill>
        <p:spPr>
          <a:xfrm>
            <a:off x="9840595" y="2421255"/>
            <a:ext cx="2197100" cy="2764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33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7979" r="35447" b="8816"/>
          <a:stretch>
            <a:fillRect/>
          </a:stretch>
        </p:blipFill>
        <p:spPr>
          <a:xfrm>
            <a:off x="7320280" y="1700530"/>
            <a:ext cx="4452620" cy="2945765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7331075" y="1700530"/>
            <a:ext cx="4474845" cy="303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280" y="2564765"/>
            <a:ext cx="660527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79095" y="3429000"/>
            <a:ext cx="574040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35280" y="4293235"/>
            <a:ext cx="332867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5229225"/>
            <a:ext cx="547370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793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791585" y="953770"/>
            <a:ext cx="3665855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2405820"/>
            <a:ext cx="2875465" cy="43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167380"/>
            <a:ext cx="376999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7979" r="35447" b="8816"/>
          <a:stretch>
            <a:fillRect/>
          </a:stretch>
        </p:blipFill>
        <p:spPr>
          <a:xfrm>
            <a:off x="7536180" y="1124585"/>
            <a:ext cx="4452620" cy="2945765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4151630" y="3140710"/>
            <a:ext cx="376999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07670" y="4149090"/>
            <a:ext cx="4396740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animBg="1"/>
      <p:bldP spid="16" grpId="0" bldLvl="0" animBg="1"/>
      <p:bldP spid="32" grpId="0" bldLvl="0" animBg="1"/>
      <p:bldP spid="3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9198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35280" y="2493010"/>
            <a:ext cx="332549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548520"/>
            <a:ext cx="6741158" cy="47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7979" r="35447" b="8816"/>
          <a:stretch>
            <a:fillRect/>
          </a:stretch>
        </p:blipFill>
        <p:spPr>
          <a:xfrm>
            <a:off x="7536180" y="1124585"/>
            <a:ext cx="4452620" cy="2945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705" y="899795"/>
            <a:ext cx="10308590" cy="5817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6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1986758"/>
            <a:ext cx="342770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05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94" t="1599" r="5382" b="38842"/>
          <a:stretch>
            <a:fillRect/>
          </a:stretch>
        </p:blipFill>
        <p:spPr>
          <a:xfrm>
            <a:off x="7464425" y="3789045"/>
            <a:ext cx="3960450" cy="26646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424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35280" y="1968500"/>
            <a:ext cx="6412865" cy="135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728085"/>
            <a:ext cx="631317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644390"/>
            <a:ext cx="6938645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2871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79400" y="2978785"/>
            <a:ext cx="1078166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3933190"/>
            <a:ext cx="6557645" cy="98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94" t="1599" r="5382" b="38842"/>
          <a:stretch>
            <a:fillRect/>
          </a:stretch>
        </p:blipFill>
        <p:spPr>
          <a:xfrm>
            <a:off x="7464425" y="3789045"/>
            <a:ext cx="3960450" cy="2664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837135"/>
            <a:ext cx="100197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5525" y="4558305"/>
            <a:ext cx="328102" cy="35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2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996635"/>
            <a:ext cx="342770" cy="39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0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1987225"/>
            <a:ext cx="342770" cy="39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2715"/>
            <a:ext cx="11340000" cy="26553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93047" y="5616766"/>
            <a:ext cx="561763" cy="391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2024-09-29T07:02:21Z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