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52" r:id="rId4"/>
    <p:sldId id="350" r:id="rId5"/>
    <p:sldId id="348" r:id="rId6"/>
    <p:sldId id="347" r:id="rId7"/>
    <p:sldId id="346" r:id="rId8"/>
    <p:sldId id="345" r:id="rId9"/>
    <p:sldId id="344" r:id="rId10"/>
    <p:sldId id="342" r:id="rId11"/>
    <p:sldId id="341" r:id="rId12"/>
    <p:sldId id="340" r:id="rId13"/>
    <p:sldId id="380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7125" y="3126105"/>
            <a:ext cx="4857750" cy="6051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7135"/>
            <a:ext cx="918865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7352" y="2473998"/>
            <a:ext cx="308602" cy="31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456"/>
          <a:stretch>
            <a:fillRect/>
          </a:stretch>
        </p:blipFill>
        <p:spPr>
          <a:xfrm>
            <a:off x="648653" y="828040"/>
            <a:ext cx="10894695" cy="30530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2" r="45609"/>
          <a:stretch>
            <a:fillRect/>
          </a:stretch>
        </p:blipFill>
        <p:spPr>
          <a:xfrm>
            <a:off x="3935730" y="3860800"/>
            <a:ext cx="4387850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" t="57182"/>
          <a:stretch>
            <a:fillRect/>
          </a:stretch>
        </p:blipFill>
        <p:spPr>
          <a:xfrm>
            <a:off x="446450" y="908480"/>
            <a:ext cx="10860360" cy="25408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69830" y="1970405"/>
            <a:ext cx="68897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2" r="45609"/>
          <a:stretch>
            <a:fillRect/>
          </a:stretch>
        </p:blipFill>
        <p:spPr>
          <a:xfrm>
            <a:off x="3935730" y="3717290"/>
            <a:ext cx="4387850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4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0125" y="2997892"/>
            <a:ext cx="314205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9546" y="2902533"/>
            <a:ext cx="676020" cy="55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 t="8282" r="11950"/>
          <a:stretch>
            <a:fillRect/>
          </a:stretch>
        </p:blipFill>
        <p:spPr>
          <a:xfrm>
            <a:off x="4712653" y="3573145"/>
            <a:ext cx="2766695" cy="3137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899795"/>
            <a:ext cx="9596120" cy="51638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350" y="1124585"/>
            <a:ext cx="2018030" cy="25558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17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804828"/>
            <a:ext cx="3894256" cy="4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579370"/>
            <a:ext cx="7092315" cy="136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135" y="4220845"/>
            <a:ext cx="278320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5186031"/>
            <a:ext cx="3313450" cy="37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 l="12131"/>
          <a:stretch>
            <a:fillRect/>
          </a:stretch>
        </p:blipFill>
        <p:spPr>
          <a:xfrm>
            <a:off x="7176135" y="836930"/>
            <a:ext cx="3651885" cy="348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bldLvl="0" animBg="1"/>
      <p:bldP spid="25" grpId="0" bldLvl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6514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14" y="1986102"/>
            <a:ext cx="1961410" cy="36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2728595"/>
            <a:ext cx="844550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3691255"/>
            <a:ext cx="5828030" cy="105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5089525"/>
            <a:ext cx="5828030" cy="120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68" r="7454" b="27705"/>
          <a:stretch>
            <a:fillRect/>
          </a:stretch>
        </p:blipFill>
        <p:spPr>
          <a:xfrm>
            <a:off x="8400415" y="981075"/>
            <a:ext cx="3456260" cy="3449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bldLvl="0" animBg="1"/>
      <p:bldP spid="25" grpId="0" bldLvl="0" animBg="1"/>
      <p:bldP spid="2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836930"/>
            <a:ext cx="10944225" cy="45675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7935" y="5064760"/>
            <a:ext cx="3871595" cy="16948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704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52295"/>
            <a:ext cx="422084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135" y="2555875"/>
            <a:ext cx="288036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3470910"/>
            <a:ext cx="654367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4270375"/>
            <a:ext cx="304482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14" y="5118096"/>
            <a:ext cx="6893501" cy="361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981075"/>
            <a:ext cx="5503545" cy="2322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25" grpId="0" bldLvl="0" animBg="1"/>
      <p:bldP spid="30" grpId="0" bldLvl="0" animBg="1"/>
      <p:bldP spid="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651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814612"/>
            <a:ext cx="2761209" cy="4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620645"/>
            <a:ext cx="7028815" cy="10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45" y="3933190"/>
            <a:ext cx="502221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344160" y="3933190"/>
            <a:ext cx="314198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0" t="-4" r="7924" b="48738"/>
          <a:stretch>
            <a:fillRect/>
          </a:stretch>
        </p:blipFill>
        <p:spPr>
          <a:xfrm>
            <a:off x="6600190" y="4509135"/>
            <a:ext cx="4837430" cy="207391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190" y="4581525"/>
            <a:ext cx="4744085" cy="200152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263525" y="4725035"/>
            <a:ext cx="5022215" cy="122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bldLvl="0" animBg="1"/>
      <p:bldP spid="22" grpId="0" bldLvl="0" animBg="1"/>
      <p:bldP spid="26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5380"/>
            <a:ext cx="9720000" cy="12174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950" y="1853770"/>
            <a:ext cx="9720000" cy="48936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24695" y="5373370"/>
            <a:ext cx="69723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634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90445"/>
            <a:ext cx="387985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125470"/>
            <a:ext cx="8813165" cy="119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64820" y="4556125"/>
            <a:ext cx="4554220" cy="125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0" t="-4" r="7924" b="48738"/>
          <a:stretch>
            <a:fillRect/>
          </a:stretch>
        </p:blipFill>
        <p:spPr>
          <a:xfrm>
            <a:off x="7104380" y="764540"/>
            <a:ext cx="4837430" cy="2073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6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176266"/>
            <a:ext cx="380856" cy="40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0" r="71004" b="6337"/>
          <a:stretch>
            <a:fillRect/>
          </a:stretch>
        </p:blipFill>
        <p:spPr>
          <a:xfrm>
            <a:off x="9537700" y="3717290"/>
            <a:ext cx="2162175" cy="3030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0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940677"/>
            <a:ext cx="342770" cy="40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 t="20789" r="40525" b="7707"/>
          <a:stretch>
            <a:fillRect/>
          </a:stretch>
        </p:blipFill>
        <p:spPr>
          <a:xfrm>
            <a:off x="9620885" y="3644900"/>
            <a:ext cx="2057400" cy="2971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8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2919368"/>
            <a:ext cx="790277" cy="4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0" t="18037" r="3858" b="7707"/>
          <a:stretch>
            <a:fillRect/>
          </a:stretch>
        </p:blipFill>
        <p:spPr>
          <a:xfrm>
            <a:off x="8184515" y="2637155"/>
            <a:ext cx="3294380" cy="3888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67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3789045"/>
            <a:ext cx="2381250" cy="29432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6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1917065"/>
            <a:ext cx="766826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853055"/>
            <a:ext cx="316928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3644900"/>
            <a:ext cx="249618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831465" y="3644900"/>
            <a:ext cx="316928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135" y="4623435"/>
            <a:ext cx="277685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926715" y="4580890"/>
            <a:ext cx="479044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76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4725035"/>
            <a:ext cx="4610100" cy="18192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232390" cy="56584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55595" y="899795"/>
            <a:ext cx="604012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72" r="49417" b="6598"/>
          <a:stretch>
            <a:fillRect/>
          </a:stretch>
        </p:blipFill>
        <p:spPr>
          <a:xfrm>
            <a:off x="7392035" y="4653280"/>
            <a:ext cx="4498975" cy="180721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280" y="4631690"/>
            <a:ext cx="4565650" cy="176530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335280" y="1772920"/>
            <a:ext cx="6186805" cy="89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2946400"/>
            <a:ext cx="928878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3717290"/>
            <a:ext cx="959231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4488180"/>
            <a:ext cx="438467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135" y="5259070"/>
            <a:ext cx="277304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6093460"/>
            <a:ext cx="712787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64</cp:revision>
  <dcterms:created xsi:type="dcterms:W3CDTF">2015-09-16T06:44:00Z</dcterms:created>
  <dcterms:modified xsi:type="dcterms:W3CDTF">2024-09-28T02:34:43Z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