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6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72134"/>
            <a:ext cx="11340000" cy="5137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023928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7" t="23468" r="18899" b="7810"/>
          <a:stretch>
            <a:fillRect/>
          </a:stretch>
        </p:blipFill>
        <p:spPr>
          <a:xfrm>
            <a:off x="8832215" y="1844675"/>
            <a:ext cx="262064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428480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4650740"/>
            <a:ext cx="7924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9" r="66564" b="8590"/>
          <a:stretch>
            <a:fillRect/>
          </a:stretch>
        </p:blipFill>
        <p:spPr>
          <a:xfrm>
            <a:off x="9624695" y="2060575"/>
            <a:ext cx="2386965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" y="899795"/>
            <a:ext cx="9568180" cy="3613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7360" y="3905250"/>
            <a:ext cx="13595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5453" r="17667" b="8594"/>
          <a:stretch>
            <a:fillRect/>
          </a:stretch>
        </p:blipFill>
        <p:spPr>
          <a:xfrm>
            <a:off x="8329295" y="3789045"/>
            <a:ext cx="2887345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2197924"/>
            <a:ext cx="342770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t="22949" b="27453"/>
          <a:stretch>
            <a:fillRect/>
          </a:stretch>
        </p:blipFill>
        <p:spPr>
          <a:xfrm>
            <a:off x="7031990" y="1917065"/>
            <a:ext cx="4235450" cy="266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0" y="828245"/>
            <a:ext cx="95900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6434" y="3987937"/>
            <a:ext cx="289876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" r="66564" b="10354"/>
          <a:stretch>
            <a:fillRect/>
          </a:stretch>
        </p:blipFill>
        <p:spPr>
          <a:xfrm>
            <a:off x="9806305" y="2198370"/>
            <a:ext cx="2195830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403080" cy="4841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4364990"/>
            <a:ext cx="5029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16041" r="24650" b="10358"/>
          <a:stretch>
            <a:fillRect/>
          </a:stretch>
        </p:blipFill>
        <p:spPr>
          <a:xfrm>
            <a:off x="9480550" y="1052830"/>
            <a:ext cx="2447925" cy="277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050655" cy="3924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875" y="4220845"/>
            <a:ext cx="77724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r="57317" b="9033"/>
          <a:stretch>
            <a:fillRect/>
          </a:stretch>
        </p:blipFill>
        <p:spPr>
          <a:xfrm>
            <a:off x="9264650" y="981075"/>
            <a:ext cx="2777490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283065" cy="4136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7" t="23468" r="18899" b="7810"/>
          <a:stretch>
            <a:fillRect/>
          </a:stretch>
        </p:blipFill>
        <p:spPr>
          <a:xfrm>
            <a:off x="9768205" y="2060575"/>
            <a:ext cx="2287270" cy="26689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2024-09-28T11:04:46Z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