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1" r:id="rId4"/>
    <p:sldId id="348" r:id="rId5"/>
    <p:sldId id="347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19120"/>
            <a:ext cx="11340000" cy="577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3891915"/>
            <a:ext cx="313309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3644900"/>
            <a:ext cx="3448050" cy="291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77060"/>
            <a:ext cx="5785485" cy="237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02810"/>
            <a:ext cx="73583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589270"/>
            <a:ext cx="692848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843280"/>
            <a:ext cx="4300220" cy="286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877570"/>
            <a:ext cx="3448050" cy="291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05" y="756285"/>
            <a:ext cx="9419590" cy="4210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563" y="4947920"/>
            <a:ext cx="2682875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004903"/>
            <a:ext cx="371335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44120"/>
            <a:ext cx="103072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2967" y="5266757"/>
            <a:ext cx="450023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3944" y="5327341"/>
            <a:ext cx="424060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6123" y="6158208"/>
            <a:ext cx="406752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381" y="6166863"/>
            <a:ext cx="398097" cy="38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244965" cy="5199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1484630"/>
            <a:ext cx="2641600" cy="27038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4106545"/>
            <a:ext cx="6591935" cy="199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09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1772920"/>
            <a:ext cx="108254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2853055"/>
            <a:ext cx="2964180" cy="30340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60045" y="2493010"/>
            <a:ext cx="696722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65" y="756285"/>
            <a:ext cx="9551670" cy="3499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210" y="4241800"/>
            <a:ext cx="4767580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75" y="828040"/>
            <a:ext cx="10864850" cy="4335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4293235"/>
            <a:ext cx="4353560" cy="2326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8040"/>
            <a:ext cx="9597390" cy="2803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717925"/>
            <a:ext cx="9597390" cy="2993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4653280"/>
            <a:ext cx="5670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8" r="70371" b="6910"/>
          <a:stretch>
            <a:fillRect/>
          </a:stretch>
        </p:blipFill>
        <p:spPr>
          <a:xfrm>
            <a:off x="9768205" y="3573145"/>
            <a:ext cx="219456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53" y="828040"/>
            <a:ext cx="10843895" cy="3435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9220" y="4293235"/>
            <a:ext cx="4353560" cy="23260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21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564765"/>
            <a:ext cx="84702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9" r="72275" b="5143"/>
          <a:stretch>
            <a:fillRect/>
          </a:stretch>
        </p:blipFill>
        <p:spPr>
          <a:xfrm>
            <a:off x="9130030" y="1926590"/>
            <a:ext cx="2551430" cy="30391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1926590"/>
            <a:ext cx="2600325" cy="254825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35280" y="3500755"/>
            <a:ext cx="60363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4364990"/>
            <a:ext cx="606615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157470"/>
            <a:ext cx="10868025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97719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348865"/>
            <a:ext cx="48247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5" t="5026" r="32709" b="5143"/>
          <a:stretch>
            <a:fillRect/>
          </a:stretch>
        </p:blipFill>
        <p:spPr>
          <a:xfrm>
            <a:off x="8832215" y="1484630"/>
            <a:ext cx="3024505" cy="33274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1412875"/>
            <a:ext cx="3110230" cy="293878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63525" y="3174365"/>
            <a:ext cx="60337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860800"/>
            <a:ext cx="48247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4580890"/>
            <a:ext cx="48247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5445125"/>
            <a:ext cx="935418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7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2827443"/>
            <a:ext cx="2018539" cy="4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6702" r="27825" b="6910"/>
          <a:stretch>
            <a:fillRect/>
          </a:stretch>
        </p:blipFill>
        <p:spPr>
          <a:xfrm>
            <a:off x="4997768" y="3429000"/>
            <a:ext cx="2196465" cy="322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3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25240"/>
            <a:ext cx="11340000" cy="1650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2026607"/>
            <a:ext cx="2247052" cy="48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105" y="2017059"/>
            <a:ext cx="476070" cy="46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2997" y="2026607"/>
            <a:ext cx="1009270" cy="46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2216" y="1997964"/>
            <a:ext cx="380855" cy="52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2962263"/>
            <a:ext cx="1123526" cy="51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6" r="71710" b="11322"/>
          <a:stretch>
            <a:fillRect/>
          </a:stretch>
        </p:blipFill>
        <p:spPr>
          <a:xfrm>
            <a:off x="8544560" y="2997200"/>
            <a:ext cx="2592070" cy="290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015357"/>
            <a:ext cx="571284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968654"/>
            <a:ext cx="542720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9" t="6756" r="6482" b="11322"/>
          <a:stretch>
            <a:fillRect/>
          </a:stretch>
        </p:blipFill>
        <p:spPr>
          <a:xfrm>
            <a:off x="6024245" y="3644900"/>
            <a:ext cx="5616575" cy="290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2014044"/>
            <a:ext cx="1123526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304" y="1937870"/>
            <a:ext cx="1780503" cy="5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584" y="2985261"/>
            <a:ext cx="799798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3375" y="2918609"/>
            <a:ext cx="2751687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498" y="2975740"/>
            <a:ext cx="1571032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2745" y="2937653"/>
            <a:ext cx="561763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5944" y="2985261"/>
            <a:ext cx="1190176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6" r="6870" b="11322"/>
          <a:stretch>
            <a:fillRect/>
          </a:stretch>
        </p:blipFill>
        <p:spPr>
          <a:xfrm>
            <a:off x="1829435" y="3717290"/>
            <a:ext cx="8533130" cy="290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398000" cy="469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4293235"/>
            <a:ext cx="4813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1" r="71004" b="7131"/>
          <a:stretch>
            <a:fillRect/>
          </a:stretch>
        </p:blipFill>
        <p:spPr>
          <a:xfrm>
            <a:off x="9696450" y="1917065"/>
            <a:ext cx="2305050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850755" cy="476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8555" y="3429000"/>
            <a:ext cx="6197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t="5238" r="28464" b="7134"/>
          <a:stretch>
            <a:fillRect/>
          </a:stretch>
        </p:blipFill>
        <p:spPr>
          <a:xfrm>
            <a:off x="9984740" y="899795"/>
            <a:ext cx="2003425" cy="30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