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36" r:id="rId4"/>
    <p:sldId id="335" r:id="rId5"/>
    <p:sldId id="334" r:id="rId6"/>
    <p:sldId id="333" r:id="rId7"/>
    <p:sldId id="332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3147172"/>
            <a:ext cx="11340000" cy="5636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912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0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3080" y="2160905"/>
            <a:ext cx="393065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370891"/>
            <a:ext cx="342770" cy="391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9899" y="3285030"/>
            <a:ext cx="685541" cy="54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51" t="21022" r="941" b="27732"/>
          <a:stretch>
            <a:fillRect/>
          </a:stretch>
        </p:blipFill>
        <p:spPr>
          <a:xfrm>
            <a:off x="6240145" y="3068955"/>
            <a:ext cx="4752295" cy="280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6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4811" y="4207852"/>
            <a:ext cx="1332997" cy="48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0151" y="4207852"/>
            <a:ext cx="1028312" cy="4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90" y="830150"/>
            <a:ext cx="100197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315" y="3599815"/>
            <a:ext cx="493966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5976" y="4483969"/>
            <a:ext cx="1968615" cy="42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57525" y="3599980"/>
            <a:ext cx="3979293" cy="308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23060" y="5275580"/>
            <a:ext cx="422402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05915" y="6093460"/>
            <a:ext cx="257302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1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7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5188728"/>
            <a:ext cx="314206" cy="3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2468" y="5093423"/>
            <a:ext cx="1180654" cy="55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7858" y="5093423"/>
            <a:ext cx="1104483" cy="55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3376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839470" y="3717290"/>
            <a:ext cx="10860405" cy="169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836930"/>
            <a:ext cx="10058400" cy="4347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1" r="67829"/>
          <a:stretch>
            <a:fillRect/>
          </a:stretch>
        </p:blipFill>
        <p:spPr>
          <a:xfrm>
            <a:off x="9768205" y="1268730"/>
            <a:ext cx="2190750" cy="225171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4655820" y="909320"/>
            <a:ext cx="525716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1701165"/>
            <a:ext cx="9433560" cy="108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5280" y="2925445"/>
            <a:ext cx="335915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07670" y="3789045"/>
            <a:ext cx="917194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525" y="4566285"/>
            <a:ext cx="810323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373575"/>
            <a:ext cx="10058400" cy="1364357"/>
          </a:xfrm>
          <a:prstGeom prst="rect">
            <a:avLst/>
          </a:prstGeom>
        </p:spPr>
      </p:pic>
      <p:pic>
        <p:nvPicPr>
          <p:cNvPr id="4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81" t="5651" r="25979"/>
          <a:stretch>
            <a:fillRect/>
          </a:stretch>
        </p:blipFill>
        <p:spPr>
          <a:xfrm>
            <a:off x="9768205" y="4004945"/>
            <a:ext cx="2304415" cy="2251710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9624695" y="1196975"/>
            <a:ext cx="2367280" cy="253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91135" y="5373370"/>
            <a:ext cx="810323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9768205" y="4029075"/>
            <a:ext cx="2303780" cy="24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63525" y="6136640"/>
            <a:ext cx="810323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17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2835" y="3910330"/>
            <a:ext cx="735330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3789045"/>
            <a:ext cx="2796540" cy="29464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983615" y="4797425"/>
            <a:ext cx="352806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832215" y="3573145"/>
            <a:ext cx="2954020" cy="316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5370" y="5877560"/>
            <a:ext cx="295402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1772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7824470" y="836930"/>
            <a:ext cx="342011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7670" y="1844675"/>
            <a:ext cx="343027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45" y="2708910"/>
            <a:ext cx="374269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824470" y="3644900"/>
            <a:ext cx="3322955" cy="278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460" y="899795"/>
            <a:ext cx="2381250" cy="250063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3">
            <a:clrChange>
              <a:clrFrom>
                <a:srgbClr val="ED098D">
                  <a:alpha val="100000"/>
                </a:srgbClr>
              </a:clrFrom>
              <a:clrTo>
                <a:srgbClr val="ED098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460" y="3644900"/>
            <a:ext cx="2510155" cy="2809875"/>
          </a:xfrm>
          <a:prstGeom prst="rect">
            <a:avLst/>
          </a:prstGeom>
        </p:spPr>
      </p:pic>
      <p:sp useBgFill="1">
        <p:nvSpPr>
          <p:cNvPr id="45" name="矩形 44"/>
          <p:cNvSpPr/>
          <p:nvPr/>
        </p:nvSpPr>
        <p:spPr bwMode="white">
          <a:xfrm>
            <a:off x="251460" y="3573145"/>
            <a:ext cx="665035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60045" y="4509135"/>
            <a:ext cx="7753350" cy="159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8760460" y="3644900"/>
            <a:ext cx="2837815" cy="28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2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039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0045" y="1844675"/>
            <a:ext cx="620776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764540"/>
            <a:ext cx="2680970" cy="308165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234315" y="2780665"/>
            <a:ext cx="620776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3573145"/>
            <a:ext cx="620776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60045" y="4365625"/>
            <a:ext cx="620776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7" grpId="0" bldLvl="0" animBg="1"/>
      <p:bldP spid="28" grpId="0" bldLvl="0" animBg="1"/>
      <p:bldP spid="2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2024-09-28T11:00:54Z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