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4" r:id="rId11"/>
    <p:sldId id="343" r:id="rId12"/>
    <p:sldId id="342" r:id="rId13"/>
    <p:sldId id="339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8070" y="2292985"/>
            <a:ext cx="7515225" cy="22720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764745"/>
            <a:ext cx="1018329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79550" y="1722755"/>
            <a:ext cx="319976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5260" y="2484120"/>
            <a:ext cx="2843530" cy="195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99965" y="2246630"/>
            <a:ext cx="2473325" cy="224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3660" y="4509135"/>
            <a:ext cx="2843530" cy="212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440" y="748030"/>
            <a:ext cx="10231120" cy="3175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740" y="3380740"/>
            <a:ext cx="63881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17" r="74818" b="7800"/>
          <a:stretch>
            <a:fillRect/>
          </a:stretch>
        </p:blipFill>
        <p:spPr>
          <a:xfrm>
            <a:off x="10200640" y="4220845"/>
            <a:ext cx="1811020" cy="17811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4076700"/>
            <a:ext cx="10231120" cy="2649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69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3502589"/>
            <a:ext cx="371335" cy="40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4149090"/>
            <a:ext cx="10551795" cy="2491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5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053739"/>
            <a:ext cx="380856" cy="390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7135"/>
            <a:ext cx="985316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5055" y="2740717"/>
            <a:ext cx="306101" cy="33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316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188085" y="5747385"/>
            <a:ext cx="314452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4200" y="3140710"/>
            <a:ext cx="2788920" cy="16795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560" y="2789555"/>
            <a:ext cx="2700655" cy="206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12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41" t="150" r="8775" b="45045"/>
          <a:stretch>
            <a:fillRect/>
          </a:stretch>
        </p:blipFill>
        <p:spPr>
          <a:xfrm>
            <a:off x="9624695" y="3644900"/>
            <a:ext cx="1805940" cy="283718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227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74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5280" y="1780540"/>
            <a:ext cx="1855470" cy="334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83840" y="1751965"/>
            <a:ext cx="1855470" cy="330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88255" y="2564765"/>
            <a:ext cx="1855470" cy="314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41" t="150" r="8775" b="45045"/>
          <a:stretch>
            <a:fillRect/>
          </a:stretch>
        </p:blipFill>
        <p:spPr>
          <a:xfrm>
            <a:off x="9408160" y="981075"/>
            <a:ext cx="1805940" cy="2837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44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939925"/>
            <a:ext cx="1033462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41" t="150" r="8775" b="45045"/>
          <a:stretch>
            <a:fillRect/>
          </a:stretch>
        </p:blipFill>
        <p:spPr>
          <a:xfrm>
            <a:off x="9840595" y="2780665"/>
            <a:ext cx="1805940" cy="283718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407670" y="2780665"/>
            <a:ext cx="797242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0045" y="3789045"/>
            <a:ext cx="797242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565" y="837135"/>
            <a:ext cx="928946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73866" y="4044246"/>
            <a:ext cx="358787" cy="32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84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4175" y="4364990"/>
            <a:ext cx="6343650" cy="2221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234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4175" y="2786380"/>
            <a:ext cx="6343650" cy="222123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760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149090"/>
            <a:ext cx="6197600" cy="216979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45" r="8142" b="6561"/>
          <a:stretch>
            <a:fillRect/>
          </a:stretch>
        </p:blipFill>
        <p:spPr>
          <a:xfrm>
            <a:off x="887730" y="1842770"/>
            <a:ext cx="10416540" cy="35286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109"/>
          <a:stretch>
            <a:fillRect/>
          </a:stretch>
        </p:blipFill>
        <p:spPr>
          <a:xfrm>
            <a:off x="360045" y="908050"/>
            <a:ext cx="11339830" cy="7198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0520" y="1915160"/>
            <a:ext cx="3436620" cy="27539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470" y="1915160"/>
            <a:ext cx="3436620" cy="2753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51"/>
          <a:stretch>
            <a:fillRect/>
          </a:stretch>
        </p:blipFill>
        <p:spPr>
          <a:xfrm>
            <a:off x="360045" y="984045"/>
            <a:ext cx="11339830" cy="35130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981075"/>
            <a:ext cx="991743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45" r="74392" b="22058"/>
          <a:stretch>
            <a:fillRect/>
          </a:stretch>
        </p:blipFill>
        <p:spPr>
          <a:xfrm>
            <a:off x="7824470" y="3717290"/>
            <a:ext cx="2903855" cy="2882265"/>
          </a:xfrm>
          <a:prstGeom prst="rect">
            <a:avLst/>
          </a:prstGeom>
        </p:spPr>
      </p:pic>
      <p:sp useBgFill="1">
        <p:nvSpPr>
          <p:cNvPr id="38" name="矩形 37"/>
          <p:cNvSpPr/>
          <p:nvPr/>
        </p:nvSpPr>
        <p:spPr bwMode="white">
          <a:xfrm>
            <a:off x="10200640" y="981075"/>
            <a:ext cx="104203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35280" y="1988820"/>
            <a:ext cx="574103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096000" y="1917065"/>
            <a:ext cx="479869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60045" y="2924810"/>
            <a:ext cx="593217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311900" y="2853055"/>
            <a:ext cx="478599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35280" y="3860800"/>
            <a:ext cx="383286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67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18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092783"/>
            <a:ext cx="437984" cy="391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3817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049019"/>
            <a:ext cx="428463" cy="40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7338" y="4634230"/>
            <a:ext cx="1457325" cy="2108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426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7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311841"/>
            <a:ext cx="371335" cy="409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74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6736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30250"/>
            <a:ext cx="11340000" cy="30876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0595" y="1628775"/>
            <a:ext cx="70802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50" t="2124" b="31866"/>
          <a:stretch>
            <a:fillRect/>
          </a:stretch>
        </p:blipFill>
        <p:spPr>
          <a:xfrm>
            <a:off x="5007928" y="4725670"/>
            <a:ext cx="2176145" cy="1961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03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995465"/>
            <a:ext cx="437984" cy="40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64</cp:revision>
  <dcterms:created xsi:type="dcterms:W3CDTF">2015-09-16T06:44:00Z</dcterms:created>
  <dcterms:modified xsi:type="dcterms:W3CDTF">2024-09-28T12:59:55Z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