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63" r:id="rId4"/>
    <p:sldId id="361" r:id="rId5"/>
    <p:sldId id="360" r:id="rId6"/>
    <p:sldId id="359" r:id="rId7"/>
    <p:sldId id="357" r:id="rId8"/>
    <p:sldId id="356" r:id="rId9"/>
    <p:sldId id="354" r:id="rId10"/>
    <p:sldId id="353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3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 b="-2661"/>
          <a:stretch>
            <a:fillRect/>
          </a:stretch>
        </p:blipFill>
        <p:spPr>
          <a:xfrm>
            <a:off x="2903833" y="3028735"/>
            <a:ext cx="6384335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4167404"/>
            <a:ext cx="276120" cy="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7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049115"/>
            <a:ext cx="304685" cy="3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573985"/>
            <a:ext cx="11340000" cy="9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2272027"/>
            <a:ext cx="885491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5654457"/>
            <a:ext cx="266600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939" y="6035576"/>
            <a:ext cx="399899" cy="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589" y="6140383"/>
            <a:ext cx="266600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492613"/>
            <a:ext cx="266600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0931" y="3873880"/>
            <a:ext cx="399899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3978728"/>
            <a:ext cx="266600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580" y="4138295"/>
            <a:ext cx="57023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2849396"/>
            <a:ext cx="266599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" y="828040"/>
            <a:ext cx="10574020" cy="306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8425" y="2767965"/>
            <a:ext cx="39052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3857625"/>
            <a:ext cx="10574020" cy="28759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270" y="5157470"/>
            <a:ext cx="899985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5733415"/>
            <a:ext cx="60255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6309360"/>
            <a:ext cx="54209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25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65" y="2212545"/>
            <a:ext cx="11340000" cy="3582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110" y="4308475"/>
            <a:ext cx="77133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110" y="4826635"/>
            <a:ext cx="642556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743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323465"/>
            <a:ext cx="754824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2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8413" y="2959749"/>
            <a:ext cx="5379596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0590" y="3573145"/>
            <a:ext cx="7332980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5234305"/>
            <a:ext cx="698754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4309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724331"/>
            <a:ext cx="314206" cy="3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3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3573145"/>
            <a:ext cx="83165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4293235"/>
            <a:ext cx="831659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225" y="5166360"/>
            <a:ext cx="98101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715" y="5877560"/>
            <a:ext cx="831659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76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8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1370"/>
            <a:ext cx="11340000" cy="3097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22755"/>
            <a:ext cx="58908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2708910"/>
            <a:ext cx="51231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235" y="3355340"/>
            <a:ext cx="587692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4338320"/>
            <a:ext cx="35604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7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1681984"/>
            <a:ext cx="885491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2965450"/>
            <a:ext cx="806069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4018402"/>
            <a:ext cx="1799546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609658"/>
            <a:ext cx="6474559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5229524"/>
            <a:ext cx="4103727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6" t="-1292" r="5600" b="48194"/>
          <a:stretch>
            <a:fillRect/>
          </a:stretch>
        </p:blipFill>
        <p:spPr>
          <a:xfrm>
            <a:off x="8904605" y="4149090"/>
            <a:ext cx="2736805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1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906645"/>
            <a:ext cx="96494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3080"/>
            <a:ext cx="11340000" cy="395470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968750" y="1485265"/>
            <a:ext cx="3695065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3284855"/>
            <a:ext cx="1070864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4613275"/>
            <a:ext cx="801497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18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836930"/>
            <a:ext cx="10210800" cy="299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0975" y="3338195"/>
            <a:ext cx="25717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4470" y="3338195"/>
            <a:ext cx="2400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36670"/>
            <a:ext cx="1021080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311716"/>
            <a:ext cx="352292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7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79320"/>
            <a:ext cx="1066419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39465"/>
            <a:ext cx="64801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780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83615" y="2204720"/>
            <a:ext cx="10116820" cy="194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149090"/>
            <a:ext cx="10932160" cy="22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970858"/>
            <a:ext cx="304685" cy="31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30" y="836930"/>
            <a:ext cx="10162540" cy="4697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9555" y="2084070"/>
            <a:ext cx="2476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905" y="5645785"/>
            <a:ext cx="10162540" cy="105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8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82292"/>
            <a:ext cx="314206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8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52823"/>
            <a:ext cx="30468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3" r="81800" b="5024"/>
          <a:stretch>
            <a:fillRect/>
          </a:stretch>
        </p:blipFill>
        <p:spPr>
          <a:xfrm>
            <a:off x="5064125" y="3187065"/>
            <a:ext cx="2063750" cy="33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349736"/>
            <a:ext cx="352292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 t="7973" r="48147" b="5024"/>
          <a:stretch>
            <a:fillRect/>
          </a:stretch>
        </p:blipFill>
        <p:spPr>
          <a:xfrm>
            <a:off x="4923155" y="3933190"/>
            <a:ext cx="2345690" cy="27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635494"/>
            <a:ext cx="304685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t="25361" r="21066" b="5024"/>
          <a:stretch>
            <a:fillRect/>
          </a:stretch>
        </p:blipFill>
        <p:spPr>
          <a:xfrm>
            <a:off x="9984740" y="4220845"/>
            <a:ext cx="1786890" cy="232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2024-09-27T23:59:55Z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