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2" r:id="rId4"/>
    <p:sldId id="360" r:id="rId5"/>
    <p:sldId id="359" r:id="rId6"/>
    <p:sldId id="358" r:id="rId7"/>
    <p:sldId id="357" r:id="rId8"/>
    <p:sldId id="354" r:id="rId9"/>
    <p:sldId id="353" r:id="rId10"/>
    <p:sldId id="352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400" r:id="rId32"/>
    <p:sldId id="327" r:id="rId33"/>
    <p:sldId id="401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5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5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 b="2726"/>
          <a:stretch>
            <a:fillRect/>
          </a:stretch>
        </p:blipFill>
        <p:spPr>
          <a:xfrm>
            <a:off x="2867955" y="3028735"/>
            <a:ext cx="6456090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435238"/>
            <a:ext cx="304685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24" t="50467" r="28009" b="5353"/>
          <a:stretch>
            <a:fillRect/>
          </a:stretch>
        </p:blipFill>
        <p:spPr>
          <a:xfrm>
            <a:off x="4764110" y="3717290"/>
            <a:ext cx="2663780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3033885"/>
            <a:ext cx="266600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5" r="71643" b="5748"/>
          <a:stretch>
            <a:fillRect/>
          </a:stretch>
        </p:blipFill>
        <p:spPr>
          <a:xfrm>
            <a:off x="4511675" y="3573145"/>
            <a:ext cx="321564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1666000"/>
            <a:ext cx="914055" cy="3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6" r="29735" b="5748"/>
          <a:stretch>
            <a:fillRect/>
          </a:stretch>
        </p:blipFill>
        <p:spPr>
          <a:xfrm>
            <a:off x="4007825" y="2204720"/>
            <a:ext cx="4176350" cy="303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2349736"/>
            <a:ext cx="504634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t="13707" r="1792" b="5736"/>
          <a:stretch>
            <a:fillRect/>
          </a:stretch>
        </p:blipFill>
        <p:spPr>
          <a:xfrm>
            <a:off x="4547893" y="2924810"/>
            <a:ext cx="3096215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2243129"/>
            <a:ext cx="1332997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765380"/>
            <a:ext cx="110362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2714" y="2758460"/>
            <a:ext cx="2159059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213100"/>
            <a:ext cx="6713220" cy="33743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719830" y="4364990"/>
            <a:ext cx="3600450" cy="1080135"/>
          </a:xfrm>
          <a:prstGeom prst="line">
            <a:avLst/>
          </a:prstGeom>
          <a:noFill/>
          <a:ln w="19050">
            <a:solidFill>
              <a:srgbClr val="EC05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719830" y="4437380"/>
            <a:ext cx="1944370" cy="1224280"/>
          </a:xfrm>
          <a:prstGeom prst="line">
            <a:avLst/>
          </a:prstGeom>
          <a:noFill/>
          <a:ln w="19050">
            <a:solidFill>
              <a:srgbClr val="EC05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35545" y="4581525"/>
            <a:ext cx="1584960" cy="935990"/>
          </a:xfrm>
          <a:prstGeom prst="line">
            <a:avLst/>
          </a:prstGeom>
          <a:noFill/>
          <a:ln w="19050">
            <a:solidFill>
              <a:srgbClr val="EC05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880100" y="4581525"/>
            <a:ext cx="3240405" cy="935990"/>
          </a:xfrm>
          <a:prstGeom prst="line">
            <a:avLst/>
          </a:prstGeom>
          <a:noFill/>
          <a:ln w="19050">
            <a:solidFill>
              <a:srgbClr val="EC05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911673"/>
            <a:ext cx="8197934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0558"/>
          <a:stretch>
            <a:fillRect/>
          </a:stretch>
        </p:blipFill>
        <p:spPr>
          <a:xfrm>
            <a:off x="3071495" y="2997200"/>
            <a:ext cx="5432425" cy="330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2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8695" y="4072255"/>
            <a:ext cx="1080452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2277110"/>
            <a:ext cx="1109980" cy="10909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2277110"/>
            <a:ext cx="595630" cy="10909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460" y="2767965"/>
            <a:ext cx="110998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990599"/>
            <a:ext cx="5417682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620643"/>
            <a:ext cx="4208463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0" y="3568065"/>
            <a:ext cx="6934200" cy="2633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4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291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652644"/>
            <a:ext cx="352292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2443269"/>
            <a:ext cx="495113" cy="3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882284"/>
            <a:ext cx="2808816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7921" b="17985"/>
          <a:stretch>
            <a:fillRect/>
          </a:stretch>
        </p:blipFill>
        <p:spPr>
          <a:xfrm>
            <a:off x="2143125" y="2997200"/>
            <a:ext cx="2224405" cy="2160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2463" r="26383" b="17985"/>
          <a:stretch>
            <a:fillRect/>
          </a:stretch>
        </p:blipFill>
        <p:spPr>
          <a:xfrm>
            <a:off x="5087620" y="2997200"/>
            <a:ext cx="216027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7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 r="18938" b="3688"/>
          <a:stretch>
            <a:fillRect/>
          </a:stretch>
        </p:blipFill>
        <p:spPr>
          <a:xfrm>
            <a:off x="1499870" y="2853055"/>
            <a:ext cx="9192260" cy="36724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7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85" y="1621995"/>
            <a:ext cx="11340000" cy="1225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7567" y="1775223"/>
            <a:ext cx="2427959" cy="33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 r="18938" b="3688"/>
          <a:stretch>
            <a:fillRect/>
          </a:stretch>
        </p:blipFill>
        <p:spPr>
          <a:xfrm>
            <a:off x="1499870" y="2924810"/>
            <a:ext cx="9192260" cy="36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11529"/>
            <a:ext cx="3046851" cy="34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21920"/>
            <a:ext cx="4370327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551555"/>
            <a:ext cx="541401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09463"/>
            <a:ext cx="3075415" cy="2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5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220845"/>
            <a:ext cx="5189855" cy="249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789045"/>
            <a:ext cx="441960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7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425" y="836295"/>
            <a:ext cx="36683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2204720"/>
            <a:ext cx="576072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44825"/>
            <a:ext cx="57607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57930"/>
            <a:ext cx="57607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364990"/>
            <a:ext cx="59118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764540"/>
            <a:ext cx="441960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68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t="1866" r="5387" b="41789"/>
          <a:stretch>
            <a:fillRect/>
          </a:stretch>
        </p:blipFill>
        <p:spPr>
          <a:xfrm>
            <a:off x="4224043" y="3645535"/>
            <a:ext cx="3743915" cy="21598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360045" y="899795"/>
            <a:ext cx="6887890" cy="38334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781300"/>
            <a:ext cx="36925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6238" b="35808"/>
          <a:stretch>
            <a:fillRect/>
          </a:stretch>
        </p:blipFill>
        <p:spPr>
          <a:xfrm>
            <a:off x="7680325" y="899795"/>
            <a:ext cx="3312115" cy="216916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573145"/>
            <a:ext cx="540512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4293235"/>
            <a:ext cx="36925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860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908685"/>
            <a:ext cx="53047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1484630"/>
            <a:ext cx="369252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2564765"/>
            <a:ext cx="26943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184525"/>
            <a:ext cx="70186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824605"/>
            <a:ext cx="401574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27350" y="2564765"/>
            <a:ext cx="26943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20"/>
          <a:stretch>
            <a:fillRect/>
          </a:stretch>
        </p:blipFill>
        <p:spPr>
          <a:xfrm>
            <a:off x="360045" y="899795"/>
            <a:ext cx="11339830" cy="2529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043" y="3357245"/>
            <a:ext cx="6431915" cy="31108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4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777159"/>
            <a:ext cx="304685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59166"/>
          <a:stretch>
            <a:fillRect/>
          </a:stretch>
        </p:blipFill>
        <p:spPr>
          <a:xfrm>
            <a:off x="551225" y="980235"/>
            <a:ext cx="10788605" cy="1844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985" y="2924810"/>
            <a:ext cx="6844030" cy="33102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93"/>
          <a:stretch>
            <a:fillRect/>
          </a:stretch>
        </p:blipFill>
        <p:spPr>
          <a:xfrm>
            <a:off x="360045" y="899795"/>
            <a:ext cx="11339830" cy="19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1634400"/>
            <a:ext cx="895012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267" y="1663012"/>
            <a:ext cx="266599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985" y="2924810"/>
            <a:ext cx="6844030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40"/>
          <a:stretch>
            <a:fillRect/>
          </a:stretch>
        </p:blipFill>
        <p:spPr>
          <a:xfrm>
            <a:off x="407670" y="909115"/>
            <a:ext cx="11339830" cy="2982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0213" y="3572510"/>
            <a:ext cx="6251575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7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564765"/>
            <a:ext cx="349694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8952"/>
          <a:stretch>
            <a:fillRect/>
          </a:stretch>
        </p:blipFill>
        <p:spPr>
          <a:xfrm>
            <a:off x="7536180" y="899795"/>
            <a:ext cx="3493770" cy="331025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670" y="3789045"/>
            <a:ext cx="3496945" cy="157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5589270"/>
            <a:ext cx="349694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  <p:bldP spid="2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844675"/>
            <a:ext cx="490918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493010"/>
            <a:ext cx="483679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500755"/>
            <a:ext cx="483679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r="5600" b="36157"/>
          <a:stretch>
            <a:fillRect/>
          </a:stretch>
        </p:blipFill>
        <p:spPr>
          <a:xfrm>
            <a:off x="7536180" y="899795"/>
            <a:ext cx="3528650" cy="346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804913"/>
            <a:ext cx="304685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776507"/>
            <a:ext cx="276120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006355"/>
            <a:ext cx="304685" cy="3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235710" y="1489075"/>
            <a:ext cx="9721260" cy="21139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71140"/>
            <a:ext cx="11340000" cy="2893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61179" y="3766634"/>
            <a:ext cx="352292" cy="3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757647"/>
            <a:ext cx="314206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719529"/>
            <a:ext cx="28564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35" y="764540"/>
            <a:ext cx="10260330" cy="1732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2875" y="1484630"/>
            <a:ext cx="51181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r="69644" b="4130"/>
          <a:stretch>
            <a:fillRect/>
          </a:stretch>
        </p:blipFill>
        <p:spPr>
          <a:xfrm>
            <a:off x="4839335" y="2564765"/>
            <a:ext cx="2513330" cy="409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2024-09-29T06:16:19Z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