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53" r:id="rId4"/>
    <p:sldId id="351" r:id="rId5"/>
    <p:sldId id="350" r:id="rId6"/>
    <p:sldId id="348" r:id="rId7"/>
    <p:sldId id="347" r:id="rId8"/>
    <p:sldId id="346" r:id="rId9"/>
    <p:sldId id="343" r:id="rId10"/>
    <p:sldId id="342" r:id="rId11"/>
    <p:sldId id="341" r:id="rId12"/>
    <p:sldId id="340" r:id="rId13"/>
    <p:sldId id="339" r:id="rId14"/>
    <p:sldId id="338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6460" y="3083560"/>
            <a:ext cx="5339080" cy="690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908890"/>
            <a:ext cx="11340000" cy="516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2535" y="815975"/>
            <a:ext cx="470471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159" y="1862435"/>
            <a:ext cx="8293148" cy="46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190" y="2787015"/>
            <a:ext cx="73812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220" y="3646170"/>
            <a:ext cx="26485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00045" y="3641090"/>
            <a:ext cx="53505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8290" y="4477385"/>
            <a:ext cx="562800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660" y="862965"/>
            <a:ext cx="3681730" cy="29241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660" y="824865"/>
            <a:ext cx="3695700" cy="296227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36220" y="5347335"/>
            <a:ext cx="562800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2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63876"/>
            <a:ext cx="4836876" cy="37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65450"/>
            <a:ext cx="1019683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962331"/>
            <a:ext cx="7807556" cy="37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811395"/>
            <a:ext cx="567499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9270" y="3789045"/>
            <a:ext cx="3681730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4" grpId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37135"/>
            <a:ext cx="102537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3648" y="6170897"/>
            <a:ext cx="542390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6570" y="6127813"/>
            <a:ext cx="1170875" cy="43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899795"/>
            <a:ext cx="9499600" cy="4091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5013960"/>
            <a:ext cx="9499600" cy="14579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3" r="68468" b="6810"/>
          <a:stretch>
            <a:fillRect/>
          </a:stretch>
        </p:blipFill>
        <p:spPr>
          <a:xfrm>
            <a:off x="9696450" y="2277110"/>
            <a:ext cx="2350135" cy="26504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16315" y="5229225"/>
            <a:ext cx="53022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58" y="764540"/>
            <a:ext cx="10382885" cy="4914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4752975"/>
            <a:ext cx="141097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t="6612" r="4335" b="6815"/>
          <a:stretch>
            <a:fillRect/>
          </a:stretch>
        </p:blipFill>
        <p:spPr>
          <a:xfrm>
            <a:off x="7824470" y="4509135"/>
            <a:ext cx="3380105" cy="2281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7135"/>
            <a:ext cx="99025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4980" y="5439977"/>
            <a:ext cx="590328" cy="47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3294" y="5956028"/>
            <a:ext cx="548756" cy="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6326" y="6064232"/>
            <a:ext cx="274378" cy="34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63" y="756285"/>
            <a:ext cx="10506075" cy="3884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7863" y="4652645"/>
            <a:ext cx="3216275" cy="20631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809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82575" y="2682875"/>
            <a:ext cx="5171440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5770" y="4322445"/>
            <a:ext cx="52724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5142230"/>
            <a:ext cx="7003415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612755" cy="13500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1741170"/>
            <a:ext cx="860552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501900"/>
            <a:ext cx="10612755" cy="40767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2493010"/>
            <a:ext cx="3745230" cy="240220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07670" y="2564765"/>
            <a:ext cx="633031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311525"/>
            <a:ext cx="550037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4081145"/>
            <a:ext cx="558038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670" y="5276215"/>
            <a:ext cx="81883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6021070"/>
            <a:ext cx="332295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48075" y="6093460"/>
            <a:ext cx="271716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8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695" y="3860800"/>
            <a:ext cx="1993900" cy="225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90" y="828245"/>
            <a:ext cx="911796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15772" y="4719816"/>
            <a:ext cx="306230" cy="31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7" r="59575" b="7335"/>
          <a:stretch>
            <a:fillRect/>
          </a:stretch>
        </p:blipFill>
        <p:spPr>
          <a:xfrm>
            <a:off x="9265285" y="3573145"/>
            <a:ext cx="2828290" cy="2533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75" y="900000"/>
            <a:ext cx="11340000" cy="544544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64820" y="2543175"/>
            <a:ext cx="528828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6689" y="3417684"/>
            <a:ext cx="2761209" cy="41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69595" y="4228465"/>
            <a:ext cx="543115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99745" y="5038725"/>
            <a:ext cx="495554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69595" y="5791200"/>
            <a:ext cx="547433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5749290"/>
            <a:ext cx="547433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764540"/>
            <a:ext cx="3731260" cy="3742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  <p:bldP spid="24" grpId="0" bldLvl="0" animBg="1"/>
      <p:bldP spid="29" grpId="0" bldLvl="0" animBg="1"/>
      <p:bldP spid="32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10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24020" y="909320"/>
            <a:ext cx="45434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1821815"/>
            <a:ext cx="61150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662555"/>
            <a:ext cx="241935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83840" y="2564765"/>
            <a:ext cx="424624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300730"/>
            <a:ext cx="599122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149090"/>
            <a:ext cx="442912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5" t="35" r="7795" b="33874"/>
          <a:stretch>
            <a:fillRect/>
          </a:stretch>
        </p:blipFill>
        <p:spPr>
          <a:xfrm>
            <a:off x="8112125" y="1052830"/>
            <a:ext cx="3600405" cy="359918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5013325"/>
            <a:ext cx="442912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  <p:bldP spid="20" grpId="0" bldLvl="0" animBg="1"/>
      <p:bldP spid="24" grpId="0" bldLvl="0" animBg="1"/>
      <p:bldP spid="27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775781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5" t="35" r="7795" b="33874"/>
          <a:stretch>
            <a:fillRect/>
          </a:stretch>
        </p:blipFill>
        <p:spPr>
          <a:xfrm>
            <a:off x="8470900" y="1917065"/>
            <a:ext cx="3240405" cy="323913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01295" y="2564765"/>
            <a:ext cx="620141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3717290"/>
            <a:ext cx="592328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436745"/>
            <a:ext cx="804926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5229225"/>
            <a:ext cx="592328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6093460"/>
            <a:ext cx="791083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0726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5382" y="1670283"/>
            <a:ext cx="7243647" cy="4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5382" y="2457876"/>
            <a:ext cx="2198191" cy="32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128645"/>
            <a:ext cx="676529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120" y="3805555"/>
            <a:ext cx="674687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5120" y="4628515"/>
            <a:ext cx="800417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5120" y="5809615"/>
            <a:ext cx="219837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5" t="35" r="7795" b="33874"/>
          <a:stretch>
            <a:fillRect/>
          </a:stretch>
        </p:blipFill>
        <p:spPr>
          <a:xfrm>
            <a:off x="8544560" y="1196975"/>
            <a:ext cx="3240405" cy="3239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bldLvl="0" animBg="1"/>
      <p:bldP spid="12" grpId="0" bldLvl="0" animBg="1"/>
      <p:bldP spid="1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390" y="828040"/>
            <a:ext cx="10015220" cy="3336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708910"/>
            <a:ext cx="47371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t="21066" r="20210" b="5849"/>
          <a:stretch>
            <a:fillRect/>
          </a:stretch>
        </p:blipFill>
        <p:spPr>
          <a:xfrm>
            <a:off x="4819333" y="4220845"/>
            <a:ext cx="2553335" cy="255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18" y="756285"/>
            <a:ext cx="10692765" cy="3372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2637155"/>
            <a:ext cx="6673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1" r="66564" b="9089"/>
          <a:stretch>
            <a:fillRect/>
          </a:stretch>
        </p:blipFill>
        <p:spPr>
          <a:xfrm>
            <a:off x="4631690" y="4148455"/>
            <a:ext cx="2928620" cy="255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4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035439"/>
            <a:ext cx="342770" cy="4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t="8149" r="28464" b="7504"/>
          <a:stretch>
            <a:fillRect/>
          </a:stretch>
        </p:blipFill>
        <p:spPr>
          <a:xfrm>
            <a:off x="4678998" y="3500755"/>
            <a:ext cx="2834005" cy="319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3134957"/>
            <a:ext cx="314206" cy="39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5" r="64021" b="7571"/>
          <a:stretch>
            <a:fillRect/>
          </a:stretch>
        </p:blipFill>
        <p:spPr>
          <a:xfrm>
            <a:off x="8040370" y="2853055"/>
            <a:ext cx="3393440" cy="365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17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853260"/>
            <a:ext cx="11340000" cy="1717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5663" y="3969857"/>
            <a:ext cx="323727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18908" r="21475" b="6135"/>
          <a:stretch>
            <a:fillRect/>
          </a:stretch>
        </p:blipFill>
        <p:spPr>
          <a:xfrm>
            <a:off x="8096885" y="3573145"/>
            <a:ext cx="3260090" cy="3139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3933440"/>
            <a:ext cx="561763" cy="40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2780665"/>
            <a:ext cx="4427855" cy="353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2024-09-28T03:52:33Z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