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3" r:id="rId3"/>
    <p:sldId id="332" r:id="rId4"/>
    <p:sldId id="330" r:id="rId5"/>
    <p:sldId id="329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3131185"/>
            <a:ext cx="11229975" cy="59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1041400" y="765175"/>
            <a:ext cx="10109200" cy="3589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 t="4168" r="2148" b="3649"/>
          <a:stretch>
            <a:fillRect/>
          </a:stretch>
        </p:blipFill>
        <p:spPr>
          <a:xfrm>
            <a:off x="2063750" y="4293235"/>
            <a:ext cx="8064500" cy="250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408350" y="899795"/>
            <a:ext cx="11076260" cy="4098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5893" y="3482767"/>
            <a:ext cx="380856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480105" y="899795"/>
            <a:ext cx="11004505" cy="1532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2495" y="2578735"/>
            <a:ext cx="10200685" cy="1555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4691" y="3532952"/>
            <a:ext cx="314206" cy="391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3" r="71004" b="1676"/>
          <a:stretch>
            <a:fillRect/>
          </a:stretch>
        </p:blipFill>
        <p:spPr>
          <a:xfrm>
            <a:off x="8040370" y="3395345"/>
            <a:ext cx="2918460" cy="313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899795"/>
            <a:ext cx="10920775" cy="3143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82770" y="2671938"/>
            <a:ext cx="685541" cy="5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2292" y="3272111"/>
            <a:ext cx="628413" cy="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5113" y="3395956"/>
            <a:ext cx="342770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 t="7633" r="42435" b="3520"/>
          <a:stretch>
            <a:fillRect/>
          </a:stretch>
        </p:blipFill>
        <p:spPr>
          <a:xfrm>
            <a:off x="7967980" y="2637155"/>
            <a:ext cx="3167970" cy="345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4058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78488" y="4301406"/>
            <a:ext cx="676020" cy="54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98" t="223" r="7896" b="3520"/>
          <a:stretch>
            <a:fillRect/>
          </a:stretch>
        </p:blipFill>
        <p:spPr>
          <a:xfrm>
            <a:off x="8256270" y="3933190"/>
            <a:ext cx="2874010" cy="279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2024-09-28T03:05:56Z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