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52" r:id="rId4"/>
    <p:sldId id="351" r:id="rId5"/>
    <p:sldId id="350" r:id="rId6"/>
    <p:sldId id="349" r:id="rId7"/>
    <p:sldId id="348" r:id="rId8"/>
    <p:sldId id="347" r:id="rId9"/>
    <p:sldId id="346" r:id="rId10"/>
    <p:sldId id="380" r:id="rId11"/>
    <p:sldId id="344" r:id="rId12"/>
    <p:sldId id="343" r:id="rId13"/>
    <p:sldId id="342" r:id="rId14"/>
    <p:sldId id="381" r:id="rId15"/>
    <p:sldId id="340" r:id="rId16"/>
    <p:sldId id="339" r:id="rId17"/>
    <p:sldId id="338" r:id="rId18"/>
    <p:sldId id="336" r:id="rId19"/>
    <p:sldId id="334" r:id="rId20"/>
    <p:sldId id="333" r:id="rId21"/>
    <p:sldId id="382" r:id="rId22"/>
    <p:sldId id="331" r:id="rId23"/>
    <p:sldId id="330" r:id="rId24"/>
    <p:sldId id="329" r:id="rId25"/>
    <p:sldId id="383" r:id="rId26"/>
    <p:sldId id="328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3820" y="3112135"/>
            <a:ext cx="6943725" cy="6337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16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31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4909399"/>
            <a:ext cx="209471" cy="390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90881" y="5404622"/>
            <a:ext cx="495113" cy="47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76574" y="5537951"/>
            <a:ext cx="323727" cy="390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519"/>
          <a:stretch>
            <a:fillRect/>
          </a:stretch>
        </p:blipFill>
        <p:spPr>
          <a:xfrm>
            <a:off x="360045" y="899795"/>
            <a:ext cx="11339830" cy="2673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280"/>
          <a:stretch>
            <a:fillRect/>
          </a:stretch>
        </p:blipFill>
        <p:spPr>
          <a:xfrm>
            <a:off x="360045" y="918640"/>
            <a:ext cx="11339830" cy="7272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1" r="16396" b="3662"/>
          <a:stretch>
            <a:fillRect/>
          </a:stretch>
        </p:blipFill>
        <p:spPr>
          <a:xfrm>
            <a:off x="1355725" y="1700530"/>
            <a:ext cx="9480550" cy="4752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1270" y="1628775"/>
            <a:ext cx="9863455" cy="493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6049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60045" y="2708910"/>
            <a:ext cx="8688705" cy="107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1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6399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285" y="1773125"/>
            <a:ext cx="11340000" cy="22287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51866" y="1944563"/>
            <a:ext cx="371335" cy="409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02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69068" y="3932082"/>
            <a:ext cx="342770" cy="390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35768" y="4427894"/>
            <a:ext cx="609370" cy="38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35768" y="4551847"/>
            <a:ext cx="599848" cy="400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82" r="43067" b="5206"/>
          <a:stretch>
            <a:fillRect/>
          </a:stretch>
        </p:blipFill>
        <p:spPr>
          <a:xfrm>
            <a:off x="5243830" y="3573145"/>
            <a:ext cx="6456045" cy="2880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772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641"/>
          <a:stretch>
            <a:fillRect/>
          </a:stretch>
        </p:blipFill>
        <p:spPr>
          <a:xfrm>
            <a:off x="360045" y="899795"/>
            <a:ext cx="11339830" cy="2600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4568823"/>
            <a:ext cx="371335" cy="4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601"/>
          <a:stretch>
            <a:fillRect/>
          </a:stretch>
        </p:blipFill>
        <p:spPr>
          <a:xfrm>
            <a:off x="360045" y="918640"/>
            <a:ext cx="11339830" cy="6085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4" b="2904"/>
          <a:stretch>
            <a:fillRect/>
          </a:stretch>
        </p:blipFill>
        <p:spPr>
          <a:xfrm>
            <a:off x="2089785" y="1628775"/>
            <a:ext cx="8012430" cy="49282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75460" y="1601470"/>
            <a:ext cx="8587740" cy="495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792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842895"/>
            <a:ext cx="11392535" cy="309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917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01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87405" y="4921375"/>
            <a:ext cx="209471" cy="390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63627" y="5416900"/>
            <a:ext cx="504634" cy="3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49319" y="5550311"/>
            <a:ext cx="323727" cy="390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63"/>
          <a:stretch>
            <a:fillRect/>
          </a:stretch>
        </p:blipFill>
        <p:spPr>
          <a:xfrm>
            <a:off x="360045" y="899795"/>
            <a:ext cx="11339830" cy="4545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343"/>
          <a:stretch>
            <a:fillRect/>
          </a:stretch>
        </p:blipFill>
        <p:spPr>
          <a:xfrm>
            <a:off x="360045" y="924990"/>
            <a:ext cx="11339830" cy="6282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7" r="10042" b="2897"/>
          <a:stretch>
            <a:fillRect/>
          </a:stretch>
        </p:blipFill>
        <p:spPr>
          <a:xfrm>
            <a:off x="1918970" y="1696720"/>
            <a:ext cx="8354060" cy="497395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631315" y="1628775"/>
            <a:ext cx="9008745" cy="5110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60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0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4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2976530"/>
            <a:ext cx="390377" cy="39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038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016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6146" y="1167415"/>
            <a:ext cx="342770" cy="391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917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951249"/>
            <a:ext cx="371334" cy="40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84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69219" y="4858441"/>
            <a:ext cx="314206" cy="391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3526" y="5354439"/>
            <a:ext cx="495113" cy="38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9219" y="5487977"/>
            <a:ext cx="314206" cy="391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572"/>
          <a:stretch>
            <a:fillRect/>
          </a:stretch>
        </p:blipFill>
        <p:spPr>
          <a:xfrm>
            <a:off x="360045" y="899795"/>
            <a:ext cx="11339830" cy="2673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8" t="82601"/>
          <a:stretch>
            <a:fillRect/>
          </a:stretch>
        </p:blipFill>
        <p:spPr>
          <a:xfrm>
            <a:off x="766445" y="908685"/>
            <a:ext cx="10659110" cy="5969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311"/>
          <a:stretch>
            <a:fillRect/>
          </a:stretch>
        </p:blipFill>
        <p:spPr>
          <a:xfrm>
            <a:off x="2283143" y="1629410"/>
            <a:ext cx="7625715" cy="50666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07895" y="1628775"/>
            <a:ext cx="8030210" cy="493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64</cp:revision>
  <dcterms:created xsi:type="dcterms:W3CDTF">2015-09-16T06:44:00Z</dcterms:created>
  <dcterms:modified xsi:type="dcterms:W3CDTF">2024-09-28T13:39:25Z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