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0680" y="3121660"/>
            <a:ext cx="8930005" cy="61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>
            <a:fillRect/>
          </a:stretch>
        </p:blipFill>
        <p:spPr>
          <a:xfrm>
            <a:off x="408350" y="899795"/>
            <a:ext cx="11004505" cy="334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480105" y="836930"/>
            <a:ext cx="11076260" cy="5462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899795"/>
            <a:ext cx="10920775" cy="5703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2014075"/>
            <a:ext cx="209471" cy="38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509219"/>
            <a:ext cx="495113" cy="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876" y="2633005"/>
            <a:ext cx="342770" cy="3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1536" y="5346778"/>
            <a:ext cx="314205" cy="3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8236" y="5841922"/>
            <a:ext cx="609370" cy="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6322" y="5965708"/>
            <a:ext cx="571284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33515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07103" y="2981543"/>
            <a:ext cx="209471" cy="38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3324" y="3478057"/>
            <a:ext cx="504634" cy="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8539" y="3602186"/>
            <a:ext cx="314206" cy="38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2024-09-28T13:34:28Z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