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5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3112135"/>
            <a:ext cx="5848350" cy="633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3691279"/>
            <a:ext cx="990226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4" r="69100" b="5991"/>
          <a:stretch>
            <a:fillRect/>
          </a:stretch>
        </p:blipFill>
        <p:spPr>
          <a:xfrm>
            <a:off x="8879205" y="3429000"/>
            <a:ext cx="262382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704705" cy="4914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26500" y="3644900"/>
            <a:ext cx="43815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10955" r="37989" b="5991"/>
          <a:stretch>
            <a:fillRect/>
          </a:stretch>
        </p:blipFill>
        <p:spPr>
          <a:xfrm>
            <a:off x="9846310" y="2493010"/>
            <a:ext cx="218059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2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3029038"/>
            <a:ext cx="1028312" cy="44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t="7876" r="4967" b="7523"/>
          <a:stretch>
            <a:fillRect/>
          </a:stretch>
        </p:blipFill>
        <p:spPr>
          <a:xfrm>
            <a:off x="8544560" y="2924810"/>
            <a:ext cx="2886710" cy="345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837135"/>
            <a:ext cx="110779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1749" y="3603477"/>
            <a:ext cx="4297223" cy="42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5461" y="4395192"/>
            <a:ext cx="2343939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5575" y="5252085"/>
            <a:ext cx="40271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572510"/>
            <a:ext cx="4086860" cy="320992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341755" y="6021070"/>
            <a:ext cx="40271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932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72920"/>
            <a:ext cx="73221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2565605"/>
            <a:ext cx="11340000" cy="303148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1" t="44173"/>
          <a:stretch>
            <a:fillRect/>
          </a:stretch>
        </p:blipFill>
        <p:spPr>
          <a:xfrm>
            <a:off x="7392080" y="2565400"/>
            <a:ext cx="4237310" cy="32759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2493010"/>
            <a:ext cx="43656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830" y="3357245"/>
            <a:ext cx="43656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4221480"/>
            <a:ext cx="45783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5085715"/>
            <a:ext cx="54057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3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497455"/>
            <a:ext cx="3084830" cy="20485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861820"/>
            <a:ext cx="274701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09545"/>
            <a:ext cx="364172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429635"/>
            <a:ext cx="27673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131310"/>
            <a:ext cx="25139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243178"/>
            <a:ext cx="2513652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981075"/>
            <a:ext cx="436499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  <p:bldP spid="28" grpId="0" bldLvl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7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15465"/>
            <a:ext cx="3970020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214" y="4266537"/>
            <a:ext cx="5427204" cy="41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14" y="5153472"/>
            <a:ext cx="2418438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981075"/>
            <a:ext cx="436499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13255"/>
            <a:ext cx="59753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25420"/>
            <a:ext cx="46723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498215"/>
            <a:ext cx="49733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338320"/>
            <a:ext cx="541401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757545"/>
            <a:ext cx="51428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798" r="8775" b="37951"/>
          <a:stretch>
            <a:fillRect/>
          </a:stretch>
        </p:blipFill>
        <p:spPr>
          <a:xfrm>
            <a:off x="7247890" y="1772920"/>
            <a:ext cx="4320495" cy="29229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797050"/>
            <a:ext cx="436499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2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39290"/>
            <a:ext cx="270065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794635"/>
            <a:ext cx="785812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203065"/>
            <a:ext cx="574230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798" r="8775" b="37951"/>
          <a:stretch>
            <a:fillRect/>
          </a:stretch>
        </p:blipFill>
        <p:spPr>
          <a:xfrm>
            <a:off x="7320280" y="3789045"/>
            <a:ext cx="4320495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837135"/>
            <a:ext cx="108746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3605" y="3496929"/>
            <a:ext cx="365228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30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052527"/>
            <a:ext cx="43798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364980" cy="454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4220845"/>
            <a:ext cx="5816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1" r="69739" b="7406"/>
          <a:stretch>
            <a:fillRect/>
          </a:stretch>
        </p:blipFill>
        <p:spPr>
          <a:xfrm>
            <a:off x="9696450" y="1915795"/>
            <a:ext cx="2364105" cy="302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919277"/>
            <a:ext cx="790278" cy="4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387" y="2862347"/>
            <a:ext cx="780755" cy="4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862347"/>
            <a:ext cx="790278" cy="4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16976" r="31639" b="7406"/>
          <a:stretch>
            <a:fillRect/>
          </a:stretch>
        </p:blipFill>
        <p:spPr>
          <a:xfrm>
            <a:off x="9048115" y="3140710"/>
            <a:ext cx="2778760" cy="277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967918"/>
            <a:ext cx="1028312" cy="4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5" t="9974" r="1910" b="7406"/>
          <a:stretch>
            <a:fillRect/>
          </a:stretch>
        </p:blipFill>
        <p:spPr>
          <a:xfrm>
            <a:off x="8976360" y="2780665"/>
            <a:ext cx="2459990" cy="355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6216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11225" y="3284855"/>
            <a:ext cx="10801395" cy="34410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7715" y="3573145"/>
            <a:ext cx="718693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70" y="5373370"/>
            <a:ext cx="469582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6170295"/>
            <a:ext cx="39547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3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85620"/>
            <a:ext cx="42259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24455"/>
            <a:ext cx="45008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62325"/>
            <a:ext cx="44335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252" r="5600" b="3482"/>
          <a:stretch>
            <a:fillRect/>
          </a:stretch>
        </p:blipFill>
        <p:spPr>
          <a:xfrm>
            <a:off x="7536180" y="908685"/>
            <a:ext cx="3528650" cy="331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2024-09-28T03:17:18Z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