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1" r:id="rId4"/>
    <p:sldId id="350" r:id="rId5"/>
    <p:sldId id="349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2354580"/>
            <a:ext cx="6867525" cy="2148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72920"/>
            <a:ext cx="4453890" cy="20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908685"/>
            <a:ext cx="4403725" cy="327977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4149090"/>
            <a:ext cx="54768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5013325"/>
            <a:ext cx="26771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0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1" t="-4" r="5387" b="34406"/>
          <a:stretch>
            <a:fillRect/>
          </a:stretch>
        </p:blipFill>
        <p:spPr>
          <a:xfrm>
            <a:off x="7145655" y="3429000"/>
            <a:ext cx="4608785" cy="324061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2536190"/>
            <a:ext cx="868616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65" y="837135"/>
            <a:ext cx="97961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3810" y="3561269"/>
            <a:ext cx="329006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28040"/>
            <a:ext cx="9152255" cy="4091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56270" y="4364990"/>
            <a:ext cx="56959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5085080"/>
            <a:ext cx="9152255" cy="14230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3" r="65292" b="7504"/>
          <a:stretch>
            <a:fillRect/>
          </a:stretch>
        </p:blipFill>
        <p:spPr>
          <a:xfrm>
            <a:off x="9408160" y="2708910"/>
            <a:ext cx="2604770" cy="257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728200" cy="436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8540" y="3429000"/>
            <a:ext cx="93916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9748" r="25289" b="5904"/>
          <a:stretch>
            <a:fillRect/>
          </a:stretch>
        </p:blipFill>
        <p:spPr>
          <a:xfrm>
            <a:off x="9871075" y="1124585"/>
            <a:ext cx="212725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97961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6501" y="5240192"/>
            <a:ext cx="271430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0182" y="5166122"/>
            <a:ext cx="583986" cy="46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9413" y="6112573"/>
            <a:ext cx="814290" cy="4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2637155"/>
            <a:ext cx="2084705" cy="20967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91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61820"/>
            <a:ext cx="36620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79700"/>
            <a:ext cx="7398385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504690"/>
            <a:ext cx="36620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389880"/>
            <a:ext cx="29013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6318224"/>
            <a:ext cx="2456523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836930"/>
            <a:ext cx="2981960" cy="299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9" grpId="0" bldLvl="0" animBg="1"/>
      <p:bldP spid="32" grpId="0" bldLvl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695940" cy="3812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48155"/>
            <a:ext cx="577405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2534920"/>
            <a:ext cx="424878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317875"/>
            <a:ext cx="84709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t="150" r="7509" b="48936"/>
          <a:stretch>
            <a:fillRect/>
          </a:stretch>
        </p:blipFill>
        <p:spPr>
          <a:xfrm>
            <a:off x="8973185" y="908685"/>
            <a:ext cx="2807970" cy="29521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285" y="836930"/>
            <a:ext cx="2981960" cy="2999105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940935"/>
            <a:ext cx="10695940" cy="185356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135" y="4077335"/>
            <a:ext cx="84709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940935"/>
            <a:ext cx="84709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843905"/>
            <a:ext cx="847090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943" y="836930"/>
            <a:ext cx="9556115" cy="4224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638" y="5133340"/>
            <a:ext cx="3768725" cy="157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691815"/>
            <a:ext cx="371335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" y="899795"/>
            <a:ext cx="10666730" cy="4257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638" y="5133340"/>
            <a:ext cx="3768725" cy="15735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6850" y="4580890"/>
            <a:ext cx="4177665" cy="17443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890395"/>
            <a:ext cx="85096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786078"/>
            <a:ext cx="9788010" cy="4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810000"/>
            <a:ext cx="1053655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186680"/>
            <a:ext cx="608711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2" r="41163" b="8423"/>
          <a:stretch>
            <a:fillRect/>
          </a:stretch>
        </p:blipFill>
        <p:spPr>
          <a:xfrm>
            <a:off x="6960235" y="4725035"/>
            <a:ext cx="4601845" cy="188722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085" y="4653280"/>
            <a:ext cx="4658995" cy="200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animBg="1"/>
      <p:bldP spid="19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024429"/>
            <a:ext cx="380856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048" y="764540"/>
            <a:ext cx="9145905" cy="4405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3963035"/>
            <a:ext cx="65468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5" r="45609" b="8835"/>
          <a:stretch>
            <a:fillRect/>
          </a:stretch>
        </p:blipFill>
        <p:spPr>
          <a:xfrm>
            <a:off x="6744335" y="4509135"/>
            <a:ext cx="3845560" cy="228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3839776"/>
            <a:ext cx="637934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t="6151" r="11950" b="8835"/>
          <a:stretch>
            <a:fillRect/>
          </a:stretch>
        </p:blipFill>
        <p:spPr>
          <a:xfrm>
            <a:off x="9624695" y="3500755"/>
            <a:ext cx="1757045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52281"/>
            <a:ext cx="371335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8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581095"/>
            <a:ext cx="11340000" cy="154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2338" y="4753253"/>
            <a:ext cx="647455" cy="38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1860" y="5250599"/>
            <a:ext cx="628413" cy="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4681" y="5374936"/>
            <a:ext cx="323726" cy="39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053489"/>
            <a:ext cx="647455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2558737"/>
            <a:ext cx="618891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3400" y="2682665"/>
            <a:ext cx="323727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3035448"/>
            <a:ext cx="847405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750" y="4077335"/>
            <a:ext cx="36195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2024-09-28T08:10:00Z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