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705" y="3124200"/>
            <a:ext cx="700595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8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2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890"/>
            <a:ext cx="111508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7510" y="981075"/>
            <a:ext cx="6236335" cy="30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2580" y="4190365"/>
            <a:ext cx="10825480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2580" y="5756910"/>
            <a:ext cx="1037653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000000" cy="4246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1045" y="3429000"/>
            <a:ext cx="5816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 r="59357" b="6134"/>
          <a:stretch>
            <a:fillRect/>
          </a:stretch>
        </p:blipFill>
        <p:spPr>
          <a:xfrm>
            <a:off x="8472170" y="3860800"/>
            <a:ext cx="3495675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7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47923" r="21257" b="6140"/>
          <a:stretch>
            <a:fillRect/>
          </a:stretch>
        </p:blipFill>
        <p:spPr>
          <a:xfrm>
            <a:off x="4727597" y="4580890"/>
            <a:ext cx="2736805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1937924"/>
            <a:ext cx="342770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47923" r="21257" b="6140"/>
          <a:stretch>
            <a:fillRect/>
          </a:stretch>
        </p:blipFill>
        <p:spPr>
          <a:xfrm>
            <a:off x="4727598" y="4220845"/>
            <a:ext cx="2736805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4655991"/>
            <a:ext cx="209471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5142172"/>
            <a:ext cx="495113" cy="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5275634"/>
            <a:ext cx="323727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39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4190" y="995045"/>
            <a:ext cx="7874635" cy="416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484397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4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2564765"/>
            <a:ext cx="10824210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8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9" t="29900" r="8092" b="11561"/>
          <a:stretch>
            <a:fillRect/>
          </a:stretch>
        </p:blipFill>
        <p:spPr>
          <a:xfrm>
            <a:off x="4367870" y="3284855"/>
            <a:ext cx="3456260" cy="33847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1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1253350"/>
            <a:ext cx="199949" cy="38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1749951"/>
            <a:ext cx="495113" cy="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1874101"/>
            <a:ext cx="314206" cy="39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9" t="29900" r="8092" b="11561"/>
          <a:stretch>
            <a:fillRect/>
          </a:stretch>
        </p:blipFill>
        <p:spPr>
          <a:xfrm>
            <a:off x="4367870" y="2710815"/>
            <a:ext cx="3456260" cy="33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" t="4" r="8092" b="973"/>
          <a:stretch>
            <a:fillRect/>
          </a:stretch>
        </p:blipFill>
        <p:spPr>
          <a:xfrm>
            <a:off x="911543" y="944245"/>
            <a:ext cx="10368915" cy="57251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51180" y="2637155"/>
            <a:ext cx="51536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3429000"/>
            <a:ext cx="6851650" cy="32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1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564765"/>
            <a:ext cx="772541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739709"/>
            <a:ext cx="437984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10070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266" y="5015220"/>
            <a:ext cx="380510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742006"/>
            <a:ext cx="380856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3786312"/>
            <a:ext cx="209471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4272127"/>
            <a:ext cx="504634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798" y="4405488"/>
            <a:ext cx="323727" cy="3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8560" y="2884805"/>
            <a:ext cx="100076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9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70" y="2755470"/>
            <a:ext cx="11340000" cy="3334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9270" y="4727667"/>
            <a:ext cx="209471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5491" y="5223098"/>
            <a:ext cx="495113" cy="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1184" y="5356484"/>
            <a:ext cx="314206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55" y="828245"/>
            <a:ext cx="10844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205" y="2515870"/>
            <a:ext cx="10461625" cy="299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4205" y="5761355"/>
            <a:ext cx="792289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2024-09-28T13:34:17Z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