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2330450"/>
            <a:ext cx="78009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772535"/>
            <a:ext cx="4819650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5421252"/>
            <a:ext cx="1704332" cy="5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433" y="2637155"/>
            <a:ext cx="3493135" cy="34702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671173"/>
            <a:ext cx="3551486" cy="4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490145"/>
            <a:ext cx="5389118" cy="4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309235"/>
            <a:ext cx="47834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5035" y="3284855"/>
            <a:ext cx="4050030" cy="30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1763" y="3056890"/>
            <a:ext cx="3493135" cy="347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5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69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149957"/>
            <a:ext cx="380856" cy="39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1515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7135"/>
            <a:ext cx="101310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31613" y="3059991"/>
            <a:ext cx="391292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3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817810"/>
            <a:ext cx="380856" cy="3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042105"/>
            <a:ext cx="11340000" cy="164486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" r="22746" b="4063"/>
          <a:stretch>
            <a:fillRect/>
          </a:stretch>
        </p:blipFill>
        <p:spPr>
          <a:xfrm>
            <a:off x="2859405" y="2644140"/>
            <a:ext cx="6497955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4608237"/>
            <a:ext cx="437984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47" y="837135"/>
            <a:ext cx="110779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7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20493"/>
            <a:ext cx="380856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35" y="764540"/>
            <a:ext cx="10057130" cy="4530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5444490"/>
            <a:ext cx="10057130" cy="129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200" y="5445125"/>
            <a:ext cx="23450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930" y="5444490"/>
            <a:ext cx="11461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20" y="5373370"/>
            <a:ext cx="11442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7710" y="5373370"/>
            <a:ext cx="11461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6127750"/>
            <a:ext cx="38595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2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792220"/>
            <a:ext cx="10652125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67740"/>
            <a:ext cx="10730865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17165"/>
            <a:ext cx="10835005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86075"/>
            <a:ext cx="65163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53180"/>
            <a:ext cx="74047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29480"/>
            <a:ext cx="87458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9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58975"/>
            <a:ext cx="63315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55595"/>
            <a:ext cx="78879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23640"/>
            <a:ext cx="633095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3" y="899795"/>
            <a:ext cx="10605135" cy="566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2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014500"/>
            <a:ext cx="380856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931493"/>
            <a:ext cx="437984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4832687"/>
            <a:ext cx="314205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860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8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/>
          <a:stretch>
            <a:fillRect/>
          </a:stretch>
        </p:blipFill>
        <p:spPr>
          <a:xfrm>
            <a:off x="407670" y="1844675"/>
            <a:ext cx="5976665" cy="241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708910"/>
            <a:ext cx="50749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3644900"/>
            <a:ext cx="50749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790296"/>
            <a:ext cx="371335" cy="4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