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2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326005"/>
            <a:ext cx="8229600" cy="2205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1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1987252"/>
            <a:ext cx="790277" cy="43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7581" y="2921908"/>
            <a:ext cx="780755" cy="4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8387" y="3923325"/>
            <a:ext cx="780755" cy="43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1158" y="5249010"/>
            <a:ext cx="771234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014336"/>
            <a:ext cx="314206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9395" y="1957608"/>
            <a:ext cx="342770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790" y="2853240"/>
            <a:ext cx="1142569" cy="4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9622" y="3796513"/>
            <a:ext cx="1075919" cy="4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9622" y="4739785"/>
            <a:ext cx="1047355" cy="4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 t="792" r="4967" b="7389"/>
          <a:stretch>
            <a:fillRect/>
          </a:stretch>
        </p:blipFill>
        <p:spPr>
          <a:xfrm>
            <a:off x="8328025" y="1772920"/>
            <a:ext cx="3096215" cy="471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7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59294" y="3798023"/>
            <a:ext cx="2827858" cy="4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91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70" y="4725240"/>
            <a:ext cx="11340000" cy="170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9239" y="5824200"/>
            <a:ext cx="209471" cy="38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7702" y="5766863"/>
            <a:ext cx="980705" cy="47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00000"/>
            <a:ext cx="106117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8074" y="4422583"/>
            <a:ext cx="320758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899795"/>
            <a:ext cx="9596120" cy="5273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5725" y="4004945"/>
            <a:ext cx="5143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0" r="60846" b="9191"/>
          <a:stretch>
            <a:fillRect/>
          </a:stretch>
        </p:blipFill>
        <p:spPr>
          <a:xfrm>
            <a:off x="9048115" y="4436745"/>
            <a:ext cx="2737485" cy="230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4024135"/>
            <a:ext cx="352292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1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91" y="2980497"/>
            <a:ext cx="2980201" cy="48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4020745"/>
            <a:ext cx="1256826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t="6556" r="17667" b="9196"/>
          <a:stretch>
            <a:fillRect/>
          </a:stretch>
        </p:blipFill>
        <p:spPr>
          <a:xfrm>
            <a:off x="9264650" y="3717290"/>
            <a:ext cx="2346960" cy="270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12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3900" y="6102262"/>
            <a:ext cx="684408" cy="54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12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80"/>
            <a:ext cx="11340000" cy="3463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942212"/>
            <a:ext cx="3913299" cy="44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858260"/>
            <a:ext cx="64573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754880"/>
            <a:ext cx="689292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79" t="1382" b="48305"/>
          <a:stretch>
            <a:fillRect/>
          </a:stretch>
        </p:blipFill>
        <p:spPr>
          <a:xfrm>
            <a:off x="6600190" y="1844675"/>
            <a:ext cx="4591685" cy="2630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483725" cy="5211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0460" y="4725035"/>
            <a:ext cx="53149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2" r="67196" b="9349"/>
          <a:stretch>
            <a:fillRect/>
          </a:stretch>
        </p:blipFill>
        <p:spPr>
          <a:xfrm>
            <a:off x="9843770" y="3284855"/>
            <a:ext cx="2132330" cy="210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009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61820"/>
            <a:ext cx="247205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62250"/>
            <a:ext cx="56267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79" t="1382" b="48305"/>
          <a:stretch>
            <a:fillRect/>
          </a:stretch>
        </p:blipFill>
        <p:spPr>
          <a:xfrm>
            <a:off x="6600190" y="981075"/>
            <a:ext cx="4591685" cy="2630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7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4293235"/>
            <a:ext cx="2910205" cy="231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64540"/>
            <a:ext cx="10153650" cy="4991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4940935"/>
            <a:ext cx="2292350" cy="18268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703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797935"/>
            <a:ext cx="10774680" cy="214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65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501900"/>
            <a:ext cx="405003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97885"/>
            <a:ext cx="10727690" cy="201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909320"/>
            <a:ext cx="2910205" cy="231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374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764540"/>
            <a:ext cx="9747250" cy="3874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2421255"/>
            <a:ext cx="50292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16643" r="8142" b="9349"/>
          <a:stretch>
            <a:fillRect/>
          </a:stretch>
        </p:blipFill>
        <p:spPr>
          <a:xfrm>
            <a:off x="4428490" y="4653280"/>
            <a:ext cx="3335020" cy="208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7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1612" y="1929560"/>
            <a:ext cx="1085440" cy="4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508" y="4798985"/>
            <a:ext cx="1047355" cy="4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92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67758" y="5961163"/>
            <a:ext cx="1133047" cy="4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8387" y="1939624"/>
            <a:ext cx="1056876" cy="4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4760" y="3952107"/>
            <a:ext cx="685541" cy="553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r="521" b="44348"/>
          <a:stretch>
            <a:fillRect/>
          </a:stretch>
        </p:blipFill>
        <p:spPr>
          <a:xfrm>
            <a:off x="6240145" y="3573145"/>
            <a:ext cx="4896440" cy="317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102676"/>
            <a:ext cx="371335" cy="41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8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910102"/>
            <a:ext cx="437984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36930"/>
            <a:ext cx="11059160" cy="3394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 t="169" r="5600" b="8598"/>
          <a:stretch>
            <a:fillRect/>
          </a:stretch>
        </p:blipFill>
        <p:spPr>
          <a:xfrm>
            <a:off x="9264650" y="3213100"/>
            <a:ext cx="2293620" cy="35496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2024-09-29T06:53:49Z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