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3" r:id="rId3"/>
    <p:sldId id="332" r:id="rId4"/>
    <p:sldId id="330" r:id="rId5"/>
    <p:sldId id="329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5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159760"/>
            <a:ext cx="8229600" cy="53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335325" y="899795"/>
            <a:ext cx="11148650" cy="2806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0" t="6060" r="57038" b="7252"/>
          <a:stretch>
            <a:fillRect/>
          </a:stretch>
        </p:blipFill>
        <p:spPr>
          <a:xfrm>
            <a:off x="8688070" y="2780665"/>
            <a:ext cx="2324100" cy="351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264795" y="899795"/>
            <a:ext cx="9840595" cy="3306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2780665"/>
            <a:ext cx="4876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14871" r="17667" b="7252"/>
          <a:stretch>
            <a:fillRect/>
          </a:stretch>
        </p:blipFill>
        <p:spPr>
          <a:xfrm>
            <a:off x="9840595" y="1052830"/>
            <a:ext cx="2273935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335960" y="899795"/>
            <a:ext cx="11148650" cy="1830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-12360"/>
          <a:stretch>
            <a:fillRect/>
          </a:stretch>
        </p:blipFill>
        <p:spPr>
          <a:xfrm>
            <a:off x="480060" y="2924175"/>
            <a:ext cx="10945540" cy="8640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8" r="43700" b="5127"/>
          <a:stretch>
            <a:fillRect/>
          </a:stretch>
        </p:blipFill>
        <p:spPr>
          <a:xfrm>
            <a:off x="6384290" y="2997200"/>
            <a:ext cx="5015865" cy="328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1107440" y="764540"/>
            <a:ext cx="9977120" cy="3542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1719580"/>
            <a:ext cx="14128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815" y="3562985"/>
            <a:ext cx="13620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8" r="43700" b="5127"/>
          <a:stretch>
            <a:fillRect/>
          </a:stretch>
        </p:blipFill>
        <p:spPr>
          <a:xfrm>
            <a:off x="4230370" y="4293235"/>
            <a:ext cx="373126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912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230" y="2959735"/>
            <a:ext cx="47732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483" y="4135268"/>
            <a:ext cx="1247304" cy="4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8" r="43700" b="5127"/>
          <a:stretch>
            <a:fillRect/>
          </a:stretch>
        </p:blipFill>
        <p:spPr>
          <a:xfrm>
            <a:off x="6816090" y="3789045"/>
            <a:ext cx="4307840" cy="281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