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51"/>
  </p:handoutMasterIdLst>
  <p:sldIdLst>
    <p:sldId id="324" r:id="rId3"/>
    <p:sldId id="381" r:id="rId4"/>
    <p:sldId id="379" r:id="rId5"/>
    <p:sldId id="378" r:id="rId6"/>
    <p:sldId id="376" r:id="rId7"/>
    <p:sldId id="374" r:id="rId8"/>
    <p:sldId id="373" r:id="rId9"/>
    <p:sldId id="371" r:id="rId10"/>
    <p:sldId id="369" r:id="rId11"/>
    <p:sldId id="368" r:id="rId12"/>
    <p:sldId id="366" r:id="rId13"/>
    <p:sldId id="364" r:id="rId14"/>
    <p:sldId id="363" r:id="rId15"/>
    <p:sldId id="362" r:id="rId16"/>
    <p:sldId id="361" r:id="rId17"/>
    <p:sldId id="360" r:id="rId18"/>
    <p:sldId id="359" r:id="rId19"/>
    <p:sldId id="358" r:id="rId20"/>
    <p:sldId id="357" r:id="rId21"/>
    <p:sldId id="356" r:id="rId22"/>
    <p:sldId id="355" r:id="rId23"/>
    <p:sldId id="354" r:id="rId24"/>
    <p:sldId id="353" r:id="rId25"/>
    <p:sldId id="352" r:id="rId26"/>
    <p:sldId id="351" r:id="rId27"/>
    <p:sldId id="350" r:id="rId28"/>
    <p:sldId id="349" r:id="rId29"/>
    <p:sldId id="346" r:id="rId30"/>
    <p:sldId id="348" r:id="rId31"/>
    <p:sldId id="345" r:id="rId32"/>
    <p:sldId id="344" r:id="rId33"/>
    <p:sldId id="343" r:id="rId34"/>
    <p:sldId id="342" r:id="rId36"/>
    <p:sldId id="341" r:id="rId37"/>
    <p:sldId id="339" r:id="rId38"/>
    <p:sldId id="338" r:id="rId39"/>
    <p:sldId id="337" r:id="rId40"/>
    <p:sldId id="336" r:id="rId41"/>
    <p:sldId id="335" r:id="rId42"/>
    <p:sldId id="334" r:id="rId43"/>
    <p:sldId id="333" r:id="rId44"/>
    <p:sldId id="332" r:id="rId45"/>
    <p:sldId id="331" r:id="rId46"/>
    <p:sldId id="330" r:id="rId47"/>
    <p:sldId id="329" r:id="rId48"/>
    <p:sldId id="326" r:id="rId49"/>
    <p:sldId id="325" r:id="rId50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65.png"/><Relationship Id="rId1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 b="-1586"/>
          <a:stretch>
            <a:fillRect/>
          </a:stretch>
        </p:blipFill>
        <p:spPr>
          <a:xfrm>
            <a:off x="1607798" y="3028735"/>
            <a:ext cx="8976405" cy="800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959492"/>
            <a:ext cx="304685" cy="3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40" y="4365195"/>
            <a:ext cx="11340000" cy="1247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1823963"/>
            <a:ext cx="628413" cy="34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4557754"/>
            <a:ext cx="914055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15" r="68468" b="9385"/>
          <a:stretch>
            <a:fillRect/>
          </a:stretch>
        </p:blipFill>
        <p:spPr>
          <a:xfrm>
            <a:off x="8112125" y="4149090"/>
            <a:ext cx="3575685" cy="252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2866558"/>
            <a:ext cx="1047355" cy="34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t="3553" r="18939" b="9385"/>
          <a:stretch>
            <a:fillRect/>
          </a:stretch>
        </p:blipFill>
        <p:spPr>
          <a:xfrm>
            <a:off x="8328025" y="2708910"/>
            <a:ext cx="3167970" cy="37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970" y="3971290"/>
            <a:ext cx="78867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093" y="5201284"/>
            <a:ext cx="266599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1964" y="5582773"/>
            <a:ext cx="399899" cy="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9093" y="5678145"/>
            <a:ext cx="266599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939415"/>
            <a:ext cx="64960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845" y="4027805"/>
            <a:ext cx="503618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5541" y="5274692"/>
            <a:ext cx="3741914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541" y="6018104"/>
            <a:ext cx="647455" cy="28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9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2395038"/>
            <a:ext cx="856926" cy="3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9823" y="3099705"/>
            <a:ext cx="895012" cy="39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5289889"/>
            <a:ext cx="3503879" cy="34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099435"/>
            <a:ext cx="3495675" cy="35960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3056890"/>
            <a:ext cx="34385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7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2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64249" r="3063"/>
          <a:stretch>
            <a:fillRect/>
          </a:stretch>
        </p:blipFill>
        <p:spPr>
          <a:xfrm>
            <a:off x="1019515" y="3644900"/>
            <a:ext cx="10152970" cy="19278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56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36982"/>
            <a:ext cx="8255062" cy="3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95924"/>
            <a:ext cx="6941108" cy="3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64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52980"/>
            <a:ext cx="9266555" cy="33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631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55625"/>
            <a:ext cx="11340000" cy="517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9743" y="1570016"/>
            <a:ext cx="304685" cy="3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9743" y="3772047"/>
            <a:ext cx="304685" cy="3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7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7110"/>
            <a:ext cx="1063561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3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635" y="3789045"/>
            <a:ext cx="253873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2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28775"/>
            <a:ext cx="34188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908685"/>
            <a:ext cx="2538730" cy="24003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740785" y="1557020"/>
            <a:ext cx="273621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2204720"/>
            <a:ext cx="42875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2852420"/>
            <a:ext cx="685101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3357245"/>
            <a:ext cx="28956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03270" y="3404870"/>
            <a:ext cx="21374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4220845"/>
            <a:ext cx="323596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96005" y="4220845"/>
            <a:ext cx="219710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735955" y="4149090"/>
            <a:ext cx="21374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797425"/>
            <a:ext cx="21374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5517515"/>
            <a:ext cx="576135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6093460"/>
            <a:ext cx="311213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11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6065" y="1557020"/>
            <a:ext cx="64249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7" r="4335" b="57800"/>
          <a:stretch>
            <a:fillRect/>
          </a:stretch>
        </p:blipFill>
        <p:spPr>
          <a:xfrm>
            <a:off x="8472170" y="899795"/>
            <a:ext cx="2736170" cy="238569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191135" y="2205355"/>
            <a:ext cx="49072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2853055"/>
            <a:ext cx="49072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6065" y="3501390"/>
            <a:ext cx="49072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4077335"/>
            <a:ext cx="22250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488565" y="4149725"/>
            <a:ext cx="33712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4869180"/>
            <a:ext cx="429958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584065" y="5013325"/>
            <a:ext cx="22250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35280" y="5912485"/>
            <a:ext cx="27628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5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717290"/>
            <a:ext cx="3605530" cy="28721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68190" y="899795"/>
            <a:ext cx="21539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70" y="1604645"/>
            <a:ext cx="44589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262268"/>
            <a:ext cx="4589319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10061"/>
            <a:ext cx="4246549" cy="3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67430"/>
            <a:ext cx="566420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224698"/>
            <a:ext cx="2865944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862964"/>
            <a:ext cx="4570277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577440"/>
            <a:ext cx="4046599" cy="6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981075"/>
            <a:ext cx="3605530" cy="287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2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565400"/>
            <a:ext cx="4634230" cy="35293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32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2997200"/>
            <a:ext cx="4634230" cy="35293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8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39290"/>
            <a:ext cx="148463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36570"/>
            <a:ext cx="616394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112956"/>
            <a:ext cx="1485340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 b="7202"/>
          <a:stretch>
            <a:fillRect/>
          </a:stretch>
        </p:blipFill>
        <p:spPr>
          <a:xfrm>
            <a:off x="7319645" y="2277110"/>
            <a:ext cx="4727620" cy="35373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2285365"/>
            <a:ext cx="4634230" cy="352933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806575" y="1939290"/>
            <a:ext cx="148463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3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1702721"/>
            <a:ext cx="266599" cy="30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59" y="2084969"/>
            <a:ext cx="399899" cy="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209" y="2180531"/>
            <a:ext cx="257078" cy="30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 b="7202"/>
          <a:stretch>
            <a:fillRect/>
          </a:stretch>
        </p:blipFill>
        <p:spPr>
          <a:xfrm>
            <a:off x="3731895" y="2853055"/>
            <a:ext cx="4727620" cy="353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76692"/>
            <a:ext cx="304685" cy="3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" y="828040"/>
            <a:ext cx="10930890" cy="319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33" y="4086860"/>
            <a:ext cx="3620135" cy="25958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57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33" y="4086860"/>
            <a:ext cx="3620135" cy="25958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663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919730"/>
            <a:ext cx="533844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045585"/>
            <a:ext cx="5946775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908685"/>
            <a:ext cx="468185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721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644015"/>
            <a:ext cx="508317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778125"/>
            <a:ext cx="784034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t="-5" r="6020" b="18172"/>
          <a:stretch>
            <a:fillRect/>
          </a:stretch>
        </p:blipFill>
        <p:spPr>
          <a:xfrm>
            <a:off x="4187825" y="3789045"/>
            <a:ext cx="3816350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0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8" r="71010" b="9226"/>
          <a:stretch>
            <a:fillRect/>
          </a:stretch>
        </p:blipFill>
        <p:spPr>
          <a:xfrm>
            <a:off x="8183880" y="3068955"/>
            <a:ext cx="3287395" cy="33123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690440"/>
            <a:ext cx="7398136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371090"/>
            <a:ext cx="798576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18946"/>
            <a:ext cx="6055617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826510"/>
            <a:ext cx="7129145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6004528"/>
            <a:ext cx="6645944" cy="3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8" r="71010" b="9226"/>
          <a:stretch>
            <a:fillRect/>
          </a:stretch>
        </p:blipFill>
        <p:spPr>
          <a:xfrm>
            <a:off x="8183880" y="3068955"/>
            <a:ext cx="3287395" cy="331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59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4" t="7468" r="8317" b="9226"/>
          <a:stretch>
            <a:fillRect/>
          </a:stretch>
        </p:blipFill>
        <p:spPr>
          <a:xfrm>
            <a:off x="3539808" y="4293235"/>
            <a:ext cx="5112385" cy="24561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27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083435"/>
            <a:ext cx="598995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190240"/>
            <a:ext cx="707517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876983"/>
            <a:ext cx="6093702" cy="36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4" t="7468" r="39572" b="9226"/>
          <a:stretch>
            <a:fillRect/>
          </a:stretch>
        </p:blipFill>
        <p:spPr>
          <a:xfrm>
            <a:off x="9192260" y="1125220"/>
            <a:ext cx="2483802" cy="245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91393"/>
            <a:ext cx="4294156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63717"/>
            <a:ext cx="7426700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97901"/>
            <a:ext cx="4446498" cy="36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70020"/>
            <a:ext cx="359537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066733"/>
            <a:ext cx="2275617" cy="3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2" t="7468" r="8317" b="9226"/>
          <a:stretch>
            <a:fillRect/>
          </a:stretch>
        </p:blipFill>
        <p:spPr>
          <a:xfrm>
            <a:off x="9357677" y="981075"/>
            <a:ext cx="2484438" cy="245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bldLvl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2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14705"/>
            <a:ext cx="649360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31085"/>
            <a:ext cx="577469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491999"/>
            <a:ext cx="7845642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221480"/>
            <a:ext cx="735457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2" t="7468" r="8317" b="9226"/>
          <a:stretch>
            <a:fillRect/>
          </a:stretch>
        </p:blipFill>
        <p:spPr>
          <a:xfrm>
            <a:off x="9357677" y="981075"/>
            <a:ext cx="2484438" cy="245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8" grpId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9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721720"/>
            <a:ext cx="352292" cy="30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5" r="78625" b="8530"/>
          <a:stretch>
            <a:fillRect/>
          </a:stretch>
        </p:blipFill>
        <p:spPr>
          <a:xfrm>
            <a:off x="4884103" y="2997200"/>
            <a:ext cx="242379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3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3357245"/>
            <a:ext cx="2386330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3618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4509135"/>
            <a:ext cx="2154555" cy="2159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5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35225"/>
            <a:ext cx="570230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94125"/>
            <a:ext cx="68103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1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19387"/>
            <a:ext cx="8578790" cy="36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385060"/>
            <a:ext cx="303085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34055"/>
            <a:ext cx="476631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015579"/>
            <a:ext cx="1732896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30161"/>
            <a:ext cx="6950629" cy="38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492115"/>
            <a:ext cx="86042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899795"/>
            <a:ext cx="2438400" cy="29483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464675" y="899795"/>
            <a:ext cx="2527300" cy="302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1" grpId="0" animBg="1"/>
      <p:bldP spid="12" grpId="0" animBg="1"/>
      <p:bldP spid="13" grpId="0" bldLvl="0" animBg="1"/>
      <p:bldP spid="1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16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05336"/>
            <a:ext cx="6645944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77059"/>
            <a:ext cx="5389118" cy="3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20200"/>
            <a:ext cx="2494609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653280"/>
            <a:ext cx="61760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899795"/>
            <a:ext cx="2438400" cy="294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871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2890" y="3152775"/>
            <a:ext cx="800925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9870" y="2132965"/>
            <a:ext cx="2438400" cy="2948305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49625"/>
            <a:ext cx="11340000" cy="83165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2890" y="4249420"/>
            <a:ext cx="7835265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64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66599"/>
            <a:ext cx="8207455" cy="38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90376"/>
            <a:ext cx="4617884" cy="38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852246"/>
            <a:ext cx="3608614" cy="3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518882"/>
            <a:ext cx="3608614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233035"/>
            <a:ext cx="676910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956911"/>
            <a:ext cx="7902770" cy="37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1" t="7809" r="48785" b="6974"/>
          <a:stretch>
            <a:fillRect/>
          </a:stretch>
        </p:blipFill>
        <p:spPr>
          <a:xfrm>
            <a:off x="9048115" y="1917065"/>
            <a:ext cx="2376125" cy="32406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048115" y="1916430"/>
            <a:ext cx="2769870" cy="345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bldLvl="0" animBg="1"/>
      <p:bldP spid="13" grpId="0" animBg="1"/>
      <p:bldP spid="1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88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82115"/>
            <a:ext cx="501015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06650"/>
            <a:ext cx="22904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12135"/>
            <a:ext cx="67424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80454"/>
            <a:ext cx="5874710" cy="4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00637"/>
            <a:ext cx="5836624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1" t="7809" r="48785" b="6974"/>
          <a:stretch>
            <a:fillRect/>
          </a:stretch>
        </p:blipFill>
        <p:spPr>
          <a:xfrm>
            <a:off x="9048115" y="1052830"/>
            <a:ext cx="2376125" cy="32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923836"/>
            <a:ext cx="304685" cy="31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6465" r="29735" b="8531"/>
          <a:stretch>
            <a:fillRect/>
          </a:stretch>
        </p:blipFill>
        <p:spPr>
          <a:xfrm>
            <a:off x="4857750" y="4004945"/>
            <a:ext cx="2476500" cy="27457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573350"/>
            <a:ext cx="11340000" cy="43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2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490540"/>
            <a:ext cx="276120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223636"/>
            <a:ext cx="314206" cy="31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710" y="4056380"/>
            <a:ext cx="26574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5229225"/>
            <a:ext cx="2700655" cy="99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8790" y="5192395"/>
            <a:ext cx="2581275" cy="97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426207"/>
            <a:ext cx="304685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" r="73546" b="5943"/>
          <a:stretch>
            <a:fillRect/>
          </a:stretch>
        </p:blipFill>
        <p:spPr>
          <a:xfrm>
            <a:off x="4737735" y="3573145"/>
            <a:ext cx="2716530" cy="286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486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3171898"/>
            <a:ext cx="352292" cy="31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t="6230" r="35446" b="5949"/>
          <a:stretch>
            <a:fillRect/>
          </a:stretch>
        </p:blipFill>
        <p:spPr>
          <a:xfrm>
            <a:off x="5011738" y="4293235"/>
            <a:ext cx="2168525" cy="244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2024-09-29T06:32:20Z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