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54" r:id="rId4"/>
    <p:sldId id="353" r:id="rId5"/>
    <p:sldId id="352" r:id="rId6"/>
    <p:sldId id="350" r:id="rId7"/>
    <p:sldId id="349" r:id="rId8"/>
    <p:sldId id="347" r:id="rId9"/>
    <p:sldId id="346" r:id="rId10"/>
    <p:sldId id="345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3" r:id="rId20"/>
    <p:sldId id="332" r:id="rId21"/>
    <p:sldId id="330" r:id="rId22"/>
    <p:sldId id="329" r:id="rId23"/>
    <p:sldId id="328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6955" y="3068955"/>
            <a:ext cx="7577455" cy="7194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86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67959" y="2064571"/>
            <a:ext cx="571284" cy="39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9395" y="2494126"/>
            <a:ext cx="933098" cy="26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2695" y="2694585"/>
            <a:ext cx="342770" cy="38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6" t="20202" r="14492" b="8949"/>
          <a:stretch>
            <a:fillRect/>
          </a:stretch>
        </p:blipFill>
        <p:spPr>
          <a:xfrm>
            <a:off x="4140518" y="3448685"/>
            <a:ext cx="3910965" cy="3049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4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92141" y="5135395"/>
            <a:ext cx="561763" cy="38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58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4653280"/>
            <a:ext cx="4538980" cy="19526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336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661535"/>
            <a:ext cx="4538980" cy="19526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316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90395"/>
            <a:ext cx="4755515" cy="149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676650"/>
            <a:ext cx="6644640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5136515"/>
            <a:ext cx="7589520" cy="118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rcRect t="18442"/>
          <a:stretch>
            <a:fillRect/>
          </a:stretch>
        </p:blipFill>
        <p:spPr>
          <a:xfrm>
            <a:off x="5116830" y="836930"/>
            <a:ext cx="5695950" cy="2592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2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90" y="899795"/>
            <a:ext cx="10849610" cy="53924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93940" y="2889250"/>
            <a:ext cx="219519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51680" y="3910965"/>
            <a:ext cx="58293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44046"/>
          <a:stretch>
            <a:fillRect/>
          </a:stretch>
        </p:blipFill>
        <p:spPr>
          <a:xfrm>
            <a:off x="8113395" y="3933190"/>
            <a:ext cx="2592705" cy="2232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57768" r="47245"/>
          <a:stretch>
            <a:fillRect/>
          </a:stretch>
        </p:blipFill>
        <p:spPr>
          <a:xfrm>
            <a:off x="10633710" y="4438015"/>
            <a:ext cx="1367790" cy="1684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54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760" y="2853055"/>
            <a:ext cx="4504055" cy="288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6019800"/>
            <a:ext cx="500126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692150"/>
            <a:ext cx="3910330" cy="601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48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789250"/>
            <a:ext cx="11340000" cy="67366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3" r="20209" b="8697"/>
          <a:stretch>
            <a:fillRect/>
          </a:stretch>
        </p:blipFill>
        <p:spPr>
          <a:xfrm>
            <a:off x="2547620" y="4220845"/>
            <a:ext cx="7096760" cy="23158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399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38735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628775"/>
            <a:ext cx="9029065" cy="406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68" r="78724" b="19655"/>
          <a:stretch>
            <a:fillRect/>
          </a:stretch>
        </p:blipFill>
        <p:spPr>
          <a:xfrm>
            <a:off x="9912350" y="908685"/>
            <a:ext cx="1892300" cy="1656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649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06146" y="1871200"/>
            <a:ext cx="599848" cy="4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7657" y="3795743"/>
            <a:ext cx="209471" cy="381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20" r="78724" b="22261"/>
          <a:stretch>
            <a:fillRect/>
          </a:stretch>
        </p:blipFill>
        <p:spPr>
          <a:xfrm>
            <a:off x="2547620" y="4869180"/>
            <a:ext cx="1892300" cy="15125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4065" y="4436110"/>
            <a:ext cx="5060315" cy="2369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8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015926"/>
            <a:ext cx="380856" cy="39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16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3" r="13859" b="8561"/>
          <a:stretch>
            <a:fillRect/>
          </a:stretch>
        </p:blipFill>
        <p:spPr>
          <a:xfrm>
            <a:off x="1211898" y="3573145"/>
            <a:ext cx="9768205" cy="27370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78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3" r="13859" b="8561"/>
          <a:stretch>
            <a:fillRect/>
          </a:stretch>
        </p:blipFill>
        <p:spPr>
          <a:xfrm>
            <a:off x="1211898" y="3573145"/>
            <a:ext cx="9768205" cy="273705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78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3" r="13859" b="8561"/>
          <a:stretch>
            <a:fillRect/>
          </a:stretch>
        </p:blipFill>
        <p:spPr>
          <a:xfrm>
            <a:off x="1211898" y="3573145"/>
            <a:ext cx="9768205" cy="273705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46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67530" y="836930"/>
            <a:ext cx="431482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3" r="13859" b="8561"/>
          <a:stretch>
            <a:fillRect/>
          </a:stretch>
        </p:blipFill>
        <p:spPr>
          <a:xfrm>
            <a:off x="1211898" y="3214370"/>
            <a:ext cx="9768205" cy="273705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35280" y="1844675"/>
            <a:ext cx="2576195" cy="113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999740" y="1844675"/>
            <a:ext cx="6174740" cy="110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6" grpId="0" bldLvl="0" animBg="1"/>
      <p:bldP spid="2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3407613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335280" y="1772920"/>
            <a:ext cx="9161780" cy="11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3" r="13859" b="8561"/>
          <a:stretch>
            <a:fillRect/>
          </a:stretch>
        </p:blipFill>
        <p:spPr>
          <a:xfrm>
            <a:off x="1725930" y="4290695"/>
            <a:ext cx="8740140" cy="244856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360045" y="3213100"/>
            <a:ext cx="10102850" cy="102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2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004928"/>
            <a:ext cx="342770" cy="3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85" y="899795"/>
            <a:ext cx="9000000" cy="43218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4455" y="3212465"/>
            <a:ext cx="50482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3" r="58942" b="9089"/>
          <a:stretch>
            <a:fillRect/>
          </a:stretch>
        </p:blipFill>
        <p:spPr>
          <a:xfrm>
            <a:off x="7750175" y="3720465"/>
            <a:ext cx="3403600" cy="2842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1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1042833"/>
            <a:ext cx="380856" cy="39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 t="35205" r="20842" b="7504"/>
          <a:stretch>
            <a:fillRect/>
          </a:stretch>
        </p:blipFill>
        <p:spPr>
          <a:xfrm>
            <a:off x="10272395" y="1988820"/>
            <a:ext cx="1800180" cy="259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828245"/>
            <a:ext cx="104251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8402" y="2728776"/>
            <a:ext cx="315116" cy="36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75" r="76722" b="7991"/>
          <a:stretch>
            <a:fillRect/>
          </a:stretch>
        </p:blipFill>
        <p:spPr>
          <a:xfrm>
            <a:off x="8654415" y="3357245"/>
            <a:ext cx="2639695" cy="3168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90" y="899795"/>
            <a:ext cx="9861550" cy="4003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4605" y="1772920"/>
            <a:ext cx="65278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 t="3094" r="31000" b="7995"/>
          <a:stretch>
            <a:fillRect/>
          </a:stretch>
        </p:blipFill>
        <p:spPr>
          <a:xfrm>
            <a:off x="9408160" y="2564765"/>
            <a:ext cx="2639695" cy="3157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3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9622" y="4009714"/>
            <a:ext cx="476070" cy="40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9949" y="3962019"/>
            <a:ext cx="476070" cy="505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82518" y="4973153"/>
            <a:ext cx="437984" cy="46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2767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81763" y="2994634"/>
            <a:ext cx="352292" cy="39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1" r="64654" b="8945"/>
          <a:stretch>
            <a:fillRect/>
          </a:stretch>
        </p:blipFill>
        <p:spPr>
          <a:xfrm>
            <a:off x="4584065" y="3644900"/>
            <a:ext cx="3045460" cy="3009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2024-09-29T07:38:53Z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