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3206995"/>
            <a:ext cx="11340000" cy="44400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49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483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1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9145" y="1772920"/>
            <a:ext cx="8105140" cy="472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2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645" y="2708910"/>
            <a:ext cx="8775700" cy="125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16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87" r="20209" b="5666"/>
          <a:stretch>
            <a:fillRect/>
          </a:stretch>
        </p:blipFill>
        <p:spPr>
          <a:xfrm>
            <a:off x="2062480" y="3521710"/>
            <a:ext cx="8067040" cy="32099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55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87" r="68653" b="5666"/>
          <a:stretch>
            <a:fillRect/>
          </a:stretch>
        </p:blipFill>
        <p:spPr>
          <a:xfrm>
            <a:off x="4511358" y="3521710"/>
            <a:ext cx="3169285" cy="32099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44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83" t="9152" r="20209" b="5666"/>
          <a:stretch>
            <a:fillRect/>
          </a:stretch>
        </p:blipFill>
        <p:spPr>
          <a:xfrm>
            <a:off x="7320280" y="3500755"/>
            <a:ext cx="4034790" cy="31375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166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780665"/>
            <a:ext cx="6083935" cy="115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87" r="68653" b="5666"/>
          <a:stretch>
            <a:fillRect/>
          </a:stretch>
        </p:blipFill>
        <p:spPr>
          <a:xfrm>
            <a:off x="8328343" y="2997200"/>
            <a:ext cx="3169285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6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670" y="1700530"/>
            <a:ext cx="10508615" cy="189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3853815"/>
            <a:ext cx="10845800" cy="150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45" y="5621020"/>
            <a:ext cx="6194425" cy="10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83" t="9152" r="20209" b="5666"/>
          <a:stretch>
            <a:fillRect/>
          </a:stretch>
        </p:blipFill>
        <p:spPr>
          <a:xfrm>
            <a:off x="8919845" y="4609465"/>
            <a:ext cx="2793365" cy="2172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8" grpId="0" bldLvl="0" animBg="1"/>
      <p:bldP spid="3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8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49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851830" y="899795"/>
            <a:ext cx="10488340" cy="557466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47" y="828245"/>
            <a:ext cx="1107790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60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5105"/>
            <a:ext cx="11340000" cy="254307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038" y="828245"/>
            <a:ext cx="1046192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9128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638425"/>
            <a:ext cx="10729595" cy="138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483735"/>
            <a:ext cx="3406775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5931269"/>
            <a:ext cx="3065894" cy="4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157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4" r="17448" b="5741"/>
          <a:stretch>
            <a:fillRect/>
          </a:stretch>
        </p:blipFill>
        <p:spPr>
          <a:xfrm>
            <a:off x="1415415" y="2564765"/>
            <a:ext cx="9361170" cy="237637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11225" y="2637155"/>
            <a:ext cx="10447655" cy="258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920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780665"/>
            <a:ext cx="9677400" cy="139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956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65" y="836930"/>
            <a:ext cx="10897870" cy="5702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5415" y="1628775"/>
            <a:ext cx="8910955" cy="494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49" y="900000"/>
            <a:ext cx="10678702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715" y="2601595"/>
            <a:ext cx="5043170" cy="104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95325" y="3861435"/>
            <a:ext cx="504317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95325" y="4797425"/>
            <a:ext cx="701421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22325" y="5815965"/>
            <a:ext cx="5229225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098" y="764540"/>
            <a:ext cx="10123805" cy="5041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05" r="10046" b="15258"/>
          <a:stretch>
            <a:fillRect/>
          </a:stretch>
        </p:blipFill>
        <p:spPr>
          <a:xfrm>
            <a:off x="2999740" y="5229225"/>
            <a:ext cx="7914005" cy="13963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23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717495"/>
            <a:ext cx="11340000" cy="61752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05" r="10046" b="15258"/>
          <a:stretch>
            <a:fillRect/>
          </a:stretch>
        </p:blipFill>
        <p:spPr>
          <a:xfrm>
            <a:off x="983615" y="4437380"/>
            <a:ext cx="10200640" cy="18002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107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905635" y="2776855"/>
            <a:ext cx="8156575" cy="298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4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1844675"/>
            <a:ext cx="974471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924810"/>
            <a:ext cx="9848215" cy="113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2024-09-29T07:29:19Z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