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1" t="20584" r="2425" b="24506"/>
          <a:stretch>
            <a:fillRect/>
          </a:stretch>
        </p:blipFill>
        <p:spPr>
          <a:xfrm>
            <a:off x="1307488" y="3032975"/>
            <a:ext cx="9577025" cy="79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551225" y="1412875"/>
            <a:ext cx="11004505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839153" y="798195"/>
            <a:ext cx="10513695" cy="3639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595" y="3141345"/>
            <a:ext cx="8305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" r="69100" b="4358"/>
          <a:stretch>
            <a:fillRect/>
          </a:stretch>
        </p:blipFill>
        <p:spPr>
          <a:xfrm>
            <a:off x="5061268" y="4437380"/>
            <a:ext cx="2069465" cy="225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480105" y="899795"/>
            <a:ext cx="11076260" cy="2453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5709" y="2704146"/>
            <a:ext cx="618891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9048" r="21475" b="4358"/>
          <a:stretch>
            <a:fillRect/>
          </a:stretch>
        </p:blipFill>
        <p:spPr>
          <a:xfrm>
            <a:off x="4062730" y="3284855"/>
            <a:ext cx="4066540" cy="321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-214"/>
          <a:stretch>
            <a:fillRect/>
          </a:stretch>
        </p:blipFill>
        <p:spPr>
          <a:xfrm>
            <a:off x="360045" y="899795"/>
            <a:ext cx="10992485" cy="4759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5415" y="4972213"/>
            <a:ext cx="780754" cy="4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