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02" r:id="rId3"/>
    <p:sldId id="357" r:id="rId4"/>
    <p:sldId id="356" r:id="rId5"/>
    <p:sldId id="355" r:id="rId6"/>
    <p:sldId id="353" r:id="rId7"/>
    <p:sldId id="352" r:id="rId8"/>
    <p:sldId id="350" r:id="rId9"/>
    <p:sldId id="348" r:id="rId10"/>
    <p:sldId id="390" r:id="rId11"/>
    <p:sldId id="347" r:id="rId12"/>
    <p:sldId id="345" r:id="rId13"/>
    <p:sldId id="344" r:id="rId14"/>
    <p:sldId id="343" r:id="rId15"/>
    <p:sldId id="341" r:id="rId16"/>
    <p:sldId id="339" r:id="rId17"/>
    <p:sldId id="338" r:id="rId18"/>
    <p:sldId id="336" r:id="rId19"/>
    <p:sldId id="335" r:id="rId20"/>
    <p:sldId id="334" r:id="rId21"/>
    <p:sldId id="333" r:id="rId22"/>
    <p:sldId id="331" r:id="rId23"/>
    <p:sldId id="329" r:id="rId24"/>
    <p:sldId id="328" r:id="rId25"/>
    <p:sldId id="327" r:id="rId26"/>
    <p:sldId id="392" r:id="rId27"/>
    <p:sldId id="326" r:id="rId28"/>
    <p:sldId id="325" r:id="rId29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5" Type="http://schemas.openxmlformats.org/officeDocument/2006/relationships/tags" Target="tags/tag1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handoutMaster" Target="handoutMasters/handoutMaster1.xml"/><Relationship Id="rId30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4.png"/><Relationship Id="rId2" Type="http://schemas.openxmlformats.org/officeDocument/2006/relationships/image" Target="../media/image32.png"/><Relationship Id="rId1" Type="http://schemas.openxmlformats.org/officeDocument/2006/relationships/image" Target="../media/image3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37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38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39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39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40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64360" y="3126105"/>
            <a:ext cx="8463280" cy="60515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99" t="84659"/>
          <a:stretch>
            <a:fillRect/>
          </a:stretch>
        </p:blipFill>
        <p:spPr>
          <a:xfrm>
            <a:off x="407715" y="980870"/>
            <a:ext cx="10716215" cy="6148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71964" y="1080784"/>
            <a:ext cx="342770" cy="3912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761060"/>
            <a:ext cx="11340000" cy="311007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45325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64483" y="2618234"/>
            <a:ext cx="1704332" cy="5250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8584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188085" y="4318000"/>
            <a:ext cx="6191885" cy="698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88070" y="3789045"/>
            <a:ext cx="2849880" cy="282067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88070" y="3717290"/>
            <a:ext cx="2810510" cy="2863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25603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844540" y="3428365"/>
            <a:ext cx="2060575" cy="527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66" r="52592"/>
          <a:stretch>
            <a:fillRect/>
          </a:stretch>
        </p:blipFill>
        <p:spPr>
          <a:xfrm>
            <a:off x="8328025" y="3644900"/>
            <a:ext cx="3583940" cy="28428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2450" y="764540"/>
            <a:ext cx="10662920" cy="43815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033000" y="3789045"/>
            <a:ext cx="567690" cy="535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480" r="69100" b="8409"/>
          <a:stretch>
            <a:fillRect/>
          </a:stretch>
        </p:blipFill>
        <p:spPr>
          <a:xfrm>
            <a:off x="9408795" y="4437380"/>
            <a:ext cx="2310130" cy="2327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18305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81259" y="1891132"/>
            <a:ext cx="428463" cy="4002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521" t="30085" r="24650" b="8409"/>
          <a:stretch>
            <a:fillRect/>
          </a:stretch>
        </p:blipFill>
        <p:spPr>
          <a:xfrm>
            <a:off x="8184515" y="2637155"/>
            <a:ext cx="3625215" cy="2187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52623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520100" y="2806594"/>
            <a:ext cx="314206" cy="3908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35" r="74179" b="5270"/>
          <a:stretch>
            <a:fillRect/>
          </a:stretch>
        </p:blipFill>
        <p:spPr>
          <a:xfrm>
            <a:off x="4986973" y="3500755"/>
            <a:ext cx="2218055" cy="31089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535" y="828040"/>
            <a:ext cx="9267825" cy="55791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2200" y="5805170"/>
            <a:ext cx="706120" cy="511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521" t="5083" r="32910" b="6894"/>
          <a:stretch>
            <a:fillRect/>
          </a:stretch>
        </p:blipFill>
        <p:spPr>
          <a:xfrm>
            <a:off x="9408160" y="1851025"/>
            <a:ext cx="2629535" cy="31565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380277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450398" y="3429000"/>
            <a:ext cx="3291205" cy="2872105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1269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2778125"/>
            <a:ext cx="6351270" cy="1565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76135" y="2708910"/>
            <a:ext cx="3529330" cy="2965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5665" y="772160"/>
            <a:ext cx="10440670" cy="599567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128250" y="2997200"/>
            <a:ext cx="514985" cy="511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242"/>
          <a:stretch>
            <a:fillRect/>
          </a:stretch>
        </p:blipFill>
        <p:spPr>
          <a:xfrm>
            <a:off x="360045" y="899795"/>
            <a:ext cx="6096045" cy="144272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031990" y="836930"/>
            <a:ext cx="3529330" cy="2965450"/>
          </a:xfrm>
          <a:prstGeom prst="rect">
            <a:avLst/>
          </a:prstGeom>
        </p:spPr>
      </p:pic>
      <p:pic>
        <p:nvPicPr>
          <p:cNvPr id="1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2493215"/>
            <a:ext cx="11340000" cy="2952891"/>
          </a:xfrm>
          <a:prstGeom prst="rect">
            <a:avLst/>
          </a:prstGeom>
        </p:spPr>
      </p:pic>
      <p:sp useBgFill="1">
        <p:nvSpPr>
          <p:cNvPr id="20" name="矩形 19"/>
          <p:cNvSpPr/>
          <p:nvPr/>
        </p:nvSpPr>
        <p:spPr bwMode="white">
          <a:xfrm>
            <a:off x="263525" y="2564765"/>
            <a:ext cx="5236210" cy="566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35280" y="3258185"/>
            <a:ext cx="5236210" cy="566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35280" y="4149090"/>
            <a:ext cx="5236210" cy="566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60045" y="4879975"/>
            <a:ext cx="5236210" cy="566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bldLvl="0" animBg="1"/>
      <p:bldP spid="16" grpId="0" bldLvl="0" animBg="1"/>
      <p:bldP spid="17" grpId="0" bldLvl="0" animBg="1"/>
      <p:bldP spid="18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899795"/>
            <a:ext cx="10312400" cy="418655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317" r="84976" b="4043"/>
          <a:stretch>
            <a:fillRect/>
          </a:stretch>
        </p:blipFill>
        <p:spPr>
          <a:xfrm>
            <a:off x="10672445" y="2348865"/>
            <a:ext cx="1366520" cy="25419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5494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891939" y="1005207"/>
            <a:ext cx="533198" cy="4495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317" r="84976" b="4043"/>
          <a:stretch>
            <a:fillRect/>
          </a:stretch>
        </p:blipFill>
        <p:spPr>
          <a:xfrm>
            <a:off x="5244148" y="2637155"/>
            <a:ext cx="1703705" cy="31682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57188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736" t="5149" r="49418" b="4043"/>
          <a:stretch>
            <a:fillRect/>
          </a:stretch>
        </p:blipFill>
        <p:spPr>
          <a:xfrm>
            <a:off x="4403748" y="2564765"/>
            <a:ext cx="3384505" cy="3960700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8351"/>
          <a:stretch>
            <a:fillRect/>
          </a:stretch>
        </p:blipFill>
        <p:spPr>
          <a:xfrm>
            <a:off x="407035" y="836930"/>
            <a:ext cx="11339830" cy="2447925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662" t="6809" r="14492" b="4043"/>
          <a:stretch>
            <a:fillRect/>
          </a:stretch>
        </p:blipFill>
        <p:spPr>
          <a:xfrm>
            <a:off x="4625340" y="3357245"/>
            <a:ext cx="2941320" cy="3379470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40" t="44101" r="-185"/>
          <a:stretch>
            <a:fillRect/>
          </a:stretch>
        </p:blipFill>
        <p:spPr>
          <a:xfrm>
            <a:off x="407670" y="836930"/>
            <a:ext cx="10619105" cy="328549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662" t="6809" r="14492" b="4043"/>
          <a:stretch>
            <a:fillRect/>
          </a:stretch>
        </p:blipFill>
        <p:spPr>
          <a:xfrm>
            <a:off x="4967288" y="4149090"/>
            <a:ext cx="2257425" cy="2593340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6475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45" y="1731645"/>
            <a:ext cx="7015480" cy="1495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45" y="3434715"/>
            <a:ext cx="5495925" cy="544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1945" y="4219575"/>
            <a:ext cx="7212965" cy="1916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7824470" y="1484630"/>
            <a:ext cx="3230245" cy="3052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736" t="5149" r="49418" b="4043"/>
          <a:stretch>
            <a:fillRect/>
          </a:stretch>
        </p:blipFill>
        <p:spPr>
          <a:xfrm>
            <a:off x="8976360" y="4581525"/>
            <a:ext cx="1890395" cy="2212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bldLvl="0" animBg="1"/>
      <p:bldP spid="12" grpId="0" bldLvl="0" animBg="1"/>
      <p:bldP spid="2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268935"/>
            <a:ext cx="11340000" cy="383988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27288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90780" y="1014503"/>
            <a:ext cx="437984" cy="3912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0651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19345" y="1909884"/>
            <a:ext cx="380856" cy="390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64" r="61479" b="5279"/>
          <a:stretch>
            <a:fillRect/>
          </a:stretch>
        </p:blipFill>
        <p:spPr>
          <a:xfrm>
            <a:off x="7247890" y="2780665"/>
            <a:ext cx="4070350" cy="35566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2833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83224" y="2855625"/>
            <a:ext cx="1028312" cy="5437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137" t="20460" r="10685" b="5279"/>
          <a:stretch>
            <a:fillRect/>
          </a:stretch>
        </p:blipFill>
        <p:spPr>
          <a:xfrm>
            <a:off x="6671945" y="2708910"/>
            <a:ext cx="4896440" cy="31682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39711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5500" r="45609" b="891"/>
          <a:stretch>
            <a:fillRect/>
          </a:stretch>
        </p:blipFill>
        <p:spPr>
          <a:xfrm>
            <a:off x="954405" y="3429000"/>
            <a:ext cx="6167755" cy="79205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550" t="2625" r="31639" b="15737"/>
          <a:stretch>
            <a:fillRect/>
          </a:stretch>
        </p:blipFill>
        <p:spPr>
          <a:xfrm>
            <a:off x="7320280" y="2564765"/>
            <a:ext cx="4241165" cy="405701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20280" y="2637155"/>
            <a:ext cx="4235450" cy="4034790"/>
          </a:xfrm>
          <a:prstGeom prst="rect">
            <a:avLst/>
          </a:prstGeom>
        </p:spPr>
      </p:pic>
      <p:sp useBgFill="1">
        <p:nvSpPr>
          <p:cNvPr id="25" name="矩形 24"/>
          <p:cNvSpPr/>
          <p:nvPr/>
        </p:nvSpPr>
        <p:spPr bwMode="white">
          <a:xfrm>
            <a:off x="479425" y="3429000"/>
            <a:ext cx="6481445" cy="791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7010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3880" y="2853260"/>
            <a:ext cx="11340000" cy="329533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59547" y="2986597"/>
            <a:ext cx="342769" cy="3904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149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19345" y="1862062"/>
            <a:ext cx="371334" cy="400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937"/>
          <a:stretch>
            <a:fillRect/>
          </a:stretch>
        </p:blipFill>
        <p:spPr>
          <a:xfrm>
            <a:off x="360045" y="899795"/>
            <a:ext cx="11339830" cy="324909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936" t="-1041" r="5393" b="9718"/>
          <a:stretch>
            <a:fillRect/>
          </a:stretch>
        </p:blipFill>
        <p:spPr>
          <a:xfrm>
            <a:off x="4767580" y="4149090"/>
            <a:ext cx="2656840" cy="2495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6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64</cp:revision>
  <dcterms:created xsi:type="dcterms:W3CDTF">2015-09-16T06:44:00Z</dcterms:created>
  <dcterms:modified xsi:type="dcterms:W3CDTF">2024-09-29T06:38:47Z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