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2" r:id="rId4"/>
    <p:sldId id="351" r:id="rId5"/>
    <p:sldId id="350" r:id="rId6"/>
    <p:sldId id="348" r:id="rId7"/>
    <p:sldId id="347" r:id="rId8"/>
    <p:sldId id="346" r:id="rId9"/>
    <p:sldId id="344" r:id="rId10"/>
    <p:sldId id="343" r:id="rId11"/>
    <p:sldId id="341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51563"/>
            <a:ext cx="11340000" cy="55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816465"/>
            <a:ext cx="371335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70371" b="6532"/>
          <a:stretch>
            <a:fillRect/>
          </a:stretch>
        </p:blipFill>
        <p:spPr>
          <a:xfrm>
            <a:off x="8761730" y="3357245"/>
            <a:ext cx="2938145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817357"/>
            <a:ext cx="437984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10023" r="22114" b="6536"/>
          <a:stretch>
            <a:fillRect/>
          </a:stretch>
        </p:blipFill>
        <p:spPr>
          <a:xfrm>
            <a:off x="9120505" y="3500755"/>
            <a:ext cx="2609850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25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773125"/>
            <a:ext cx="11340000" cy="4418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4328" y="4858183"/>
            <a:ext cx="599848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328" y="5286664"/>
            <a:ext cx="933098" cy="2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7628" y="5486621"/>
            <a:ext cx="323727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709584"/>
            <a:ext cx="4417934" cy="4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4509601"/>
            <a:ext cx="3037329" cy="4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5247640"/>
            <a:ext cx="5208270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3573145"/>
            <a:ext cx="5172710" cy="28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63734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504440"/>
            <a:ext cx="55816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319780"/>
            <a:ext cx="1078547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46547" b="5802"/>
          <a:stretch>
            <a:fillRect/>
          </a:stretch>
        </p:blipFill>
        <p:spPr>
          <a:xfrm>
            <a:off x="6816090" y="764540"/>
            <a:ext cx="4552950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98449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1960" y="4172585"/>
            <a:ext cx="4505325" cy="257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149090"/>
            <a:ext cx="4600575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460336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07210"/>
            <a:ext cx="386969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21660"/>
            <a:ext cx="11049635" cy="267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3" t="55218"/>
          <a:stretch>
            <a:fillRect/>
          </a:stretch>
        </p:blipFill>
        <p:spPr>
          <a:xfrm>
            <a:off x="7176135" y="692785"/>
            <a:ext cx="4240530" cy="24282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748665"/>
            <a:ext cx="4251960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48850" cy="4271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3357245"/>
            <a:ext cx="6267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 r="69520" b="7895"/>
          <a:stretch>
            <a:fillRect/>
          </a:stretch>
        </p:blipFill>
        <p:spPr>
          <a:xfrm>
            <a:off x="9984740" y="2060575"/>
            <a:ext cx="2051050" cy="213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3732154"/>
            <a:ext cx="637934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4228020"/>
            <a:ext cx="61889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4361522"/>
            <a:ext cx="323727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t="3755" r="9195" b="6139"/>
          <a:stretch>
            <a:fillRect/>
          </a:stretch>
        </p:blipFill>
        <p:spPr>
          <a:xfrm>
            <a:off x="7867650" y="3454400"/>
            <a:ext cx="378714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2493010"/>
            <a:ext cx="1857375" cy="2138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47850"/>
            <a:ext cx="7549515" cy="38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61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87403"/>
            <a:ext cx="437984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9" r="77354" b="7914"/>
          <a:stretch>
            <a:fillRect/>
          </a:stretch>
        </p:blipFill>
        <p:spPr>
          <a:xfrm>
            <a:off x="9840595" y="4365625"/>
            <a:ext cx="1671955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325" y="3678555"/>
            <a:ext cx="2432685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3679" r="27193" b="7914"/>
          <a:stretch>
            <a:fillRect/>
          </a:stretch>
        </p:blipFill>
        <p:spPr>
          <a:xfrm>
            <a:off x="8016240" y="3429000"/>
            <a:ext cx="3574415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7380" y="2033270"/>
            <a:ext cx="82486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415" y="3442335"/>
            <a:ext cx="124714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 b="7440"/>
          <a:stretch>
            <a:fillRect/>
          </a:stretch>
        </p:blipFill>
        <p:spPr>
          <a:xfrm>
            <a:off x="9248775" y="3357245"/>
            <a:ext cx="2451100" cy="326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4634977"/>
            <a:ext cx="1199697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8757" r="24650" b="7435"/>
          <a:stretch>
            <a:fillRect/>
          </a:stretch>
        </p:blipFill>
        <p:spPr>
          <a:xfrm>
            <a:off x="8760460" y="4293235"/>
            <a:ext cx="279590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3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644900"/>
            <a:ext cx="4448175" cy="2957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8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42647"/>
            <a:ext cx="4760705" cy="45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745" y="2493010"/>
            <a:ext cx="5418455" cy="207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908685"/>
            <a:ext cx="5389245" cy="3583940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25240"/>
            <a:ext cx="11340000" cy="110593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21945" y="4653280"/>
            <a:ext cx="6871335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563" y="836295"/>
            <a:ext cx="9540875" cy="3467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45" y="4292600"/>
            <a:ext cx="9540875" cy="2470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2024-09-28T10:47:24Z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