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9" r:id="rId4"/>
    <p:sldId id="366" r:id="rId5"/>
    <p:sldId id="364" r:id="rId6"/>
    <p:sldId id="362" r:id="rId7"/>
    <p:sldId id="361" r:id="rId8"/>
    <p:sldId id="358" r:id="rId9"/>
    <p:sldId id="357" r:id="rId10"/>
    <p:sldId id="356" r:id="rId11"/>
    <p:sldId id="355" r:id="rId12"/>
    <p:sldId id="354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414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1" orient="horz" pos="21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7"/>
        <p:guide orient="horz" pos="21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 b="-1016"/>
          <a:stretch>
            <a:fillRect/>
          </a:stretch>
        </p:blipFill>
        <p:spPr>
          <a:xfrm>
            <a:off x="3443900" y="3028735"/>
            <a:ext cx="5304200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4525215"/>
            <a:ext cx="285643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875665"/>
            <a:ext cx="4074795" cy="34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693420"/>
            <a:ext cx="3536950" cy="372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160139"/>
            <a:ext cx="1228261" cy="37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2160139"/>
            <a:ext cx="1275869" cy="37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3353453"/>
            <a:ext cx="476070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 b="4429"/>
          <a:stretch>
            <a:fillRect/>
          </a:stretch>
        </p:blipFill>
        <p:spPr>
          <a:xfrm>
            <a:off x="9157335" y="3429000"/>
            <a:ext cx="2423840" cy="27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1550454"/>
            <a:ext cx="628413" cy="34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48779" b="4422"/>
          <a:stretch>
            <a:fillRect/>
          </a:stretch>
        </p:blipFill>
        <p:spPr>
          <a:xfrm>
            <a:off x="4979693" y="2277110"/>
            <a:ext cx="2232615" cy="274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331121"/>
            <a:ext cx="266599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3542804"/>
            <a:ext cx="266599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465" y="3924436"/>
            <a:ext cx="399899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4029385"/>
            <a:ext cx="257078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4" t="2823" r="14582" b="4415"/>
          <a:stretch>
            <a:fillRect/>
          </a:stretch>
        </p:blipFill>
        <p:spPr>
          <a:xfrm>
            <a:off x="8904605" y="3500755"/>
            <a:ext cx="2725420" cy="26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72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708910"/>
            <a:ext cx="3914775" cy="35198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5" y="837135"/>
            <a:ext cx="110920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2198" y="2169077"/>
            <a:ext cx="144354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612" y="3920163"/>
            <a:ext cx="200233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270885"/>
            <a:ext cx="3914775" cy="35198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670" y="4437380"/>
            <a:ext cx="471678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2915" y="5013325"/>
            <a:ext cx="6697980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89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523" y="2780665"/>
            <a:ext cx="2814955" cy="21482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14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628775"/>
            <a:ext cx="28028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052830"/>
            <a:ext cx="2814955" cy="214820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90525" y="2204720"/>
            <a:ext cx="190754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98065" y="2204720"/>
            <a:ext cx="28803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2708910"/>
            <a:ext cx="530796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284855"/>
            <a:ext cx="203708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3860800"/>
            <a:ext cx="559625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364990"/>
            <a:ext cx="338264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4869180"/>
            <a:ext cx="20872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28245"/>
            <a:ext cx="105947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4455" y="4265295"/>
            <a:ext cx="595122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0015" y="5307330"/>
            <a:ext cx="6004560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28"/>
          <a:stretch>
            <a:fillRect/>
          </a:stretch>
        </p:blipFill>
        <p:spPr>
          <a:xfrm>
            <a:off x="360045" y="899795"/>
            <a:ext cx="11339830" cy="1232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 b="12405"/>
          <a:stretch>
            <a:fillRect/>
          </a:stretch>
        </p:blipFill>
        <p:spPr>
          <a:xfrm>
            <a:off x="3723958" y="2132965"/>
            <a:ext cx="4744085" cy="4443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339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705356"/>
            <a:ext cx="352292" cy="31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23390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33551" y="4201652"/>
            <a:ext cx="285642" cy="3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34172"/>
          <a:stretch>
            <a:fillRect/>
          </a:stretch>
        </p:blipFill>
        <p:spPr>
          <a:xfrm>
            <a:off x="479470" y="908480"/>
            <a:ext cx="10716850" cy="2375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 b="12405"/>
          <a:stretch>
            <a:fillRect/>
          </a:stretch>
        </p:blipFill>
        <p:spPr>
          <a:xfrm>
            <a:off x="6960235" y="2708910"/>
            <a:ext cx="4253865" cy="39846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25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21971"/>
            <a:ext cx="4827355" cy="34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6876" b="3268"/>
          <a:stretch>
            <a:fillRect/>
          </a:stretch>
        </p:blipFill>
        <p:spPr>
          <a:xfrm>
            <a:off x="3991928" y="2061210"/>
            <a:ext cx="4208145" cy="4656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985" y="2132965"/>
            <a:ext cx="6374765" cy="461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04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3861435"/>
            <a:ext cx="106514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4365625"/>
            <a:ext cx="3517265" cy="2276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b="5242"/>
          <a:stretch>
            <a:fillRect/>
          </a:stretch>
        </p:blipFill>
        <p:spPr>
          <a:xfrm>
            <a:off x="8256270" y="4365625"/>
            <a:ext cx="3556000" cy="23761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11225" y="4365625"/>
            <a:ext cx="48850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980" y="4941570"/>
            <a:ext cx="64687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2980" y="5465445"/>
            <a:ext cx="22352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985510"/>
            <a:ext cx="75495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1485265"/>
            <a:ext cx="58039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061845"/>
            <a:ext cx="58039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2559050"/>
            <a:ext cx="603250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3194685"/>
            <a:ext cx="58039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4293235"/>
            <a:ext cx="58039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2100" y="4941570"/>
            <a:ext cx="58039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84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5413" y="3861435"/>
            <a:ext cx="178117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27685"/>
            <a:ext cx="11340000" cy="38420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9425" y="1484630"/>
            <a:ext cx="24403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9730" y="1427480"/>
            <a:ext cx="34429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035" y="2023110"/>
            <a:ext cx="65385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2564765"/>
            <a:ext cx="35071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176905"/>
            <a:ext cx="700722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4780280"/>
            <a:ext cx="42957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4065" y="4797425"/>
            <a:ext cx="24403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61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1700530"/>
            <a:ext cx="184912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1543050"/>
            <a:ext cx="455041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2482215"/>
            <a:ext cx="322453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3930" y="2420620"/>
            <a:ext cx="27692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5" t="1499" r="5382" b="36652"/>
          <a:stretch>
            <a:fillRect/>
          </a:stretch>
        </p:blipFill>
        <p:spPr>
          <a:xfrm>
            <a:off x="9264015" y="1125220"/>
            <a:ext cx="1872570" cy="23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1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3723" y="4507865"/>
            <a:ext cx="3424555" cy="21837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1490980"/>
            <a:ext cx="27444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1988820"/>
            <a:ext cx="41846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564765"/>
            <a:ext cx="45224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035" y="3140710"/>
            <a:ext cx="45034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899795"/>
            <a:ext cx="4019550" cy="246697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9984105" y="2701925"/>
            <a:ext cx="18053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2890" y="3679190"/>
            <a:ext cx="45034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60045" y="4217670"/>
            <a:ext cx="5527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880100" y="4221480"/>
            <a:ext cx="45034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89890" y="4725670"/>
            <a:ext cx="35179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935730" y="4756150"/>
            <a:ext cx="32505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186295" y="4797425"/>
            <a:ext cx="32505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" grpId="0" bldLvl="0" animBg="1"/>
      <p:bldP spid="35" grpId="0" bldLvl="0" animBg="1"/>
      <p:bldP spid="36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484630"/>
            <a:ext cx="19411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r="6877" b="45634"/>
          <a:stretch>
            <a:fillRect/>
          </a:stretch>
        </p:blipFill>
        <p:spPr>
          <a:xfrm>
            <a:off x="7967980" y="1381760"/>
            <a:ext cx="3874135" cy="203771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329815" y="1381125"/>
            <a:ext cx="19627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1988820"/>
            <a:ext cx="19411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2564765"/>
            <a:ext cx="56870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3140710"/>
            <a:ext cx="345440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717290"/>
            <a:ext cx="19411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51405" y="3686175"/>
            <a:ext cx="32461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59120" y="3717290"/>
            <a:ext cx="32435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10210" y="4229735"/>
            <a:ext cx="59575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67780" y="4293235"/>
            <a:ext cx="32689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0210" y="4796790"/>
            <a:ext cx="18656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48865" y="4742180"/>
            <a:ext cx="58127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5363845"/>
            <a:ext cx="18656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29815" y="5335905"/>
            <a:ext cx="18656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8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05529"/>
            <a:ext cx="30468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54" b="1916"/>
          <a:stretch>
            <a:fillRect/>
          </a:stretch>
        </p:blipFill>
        <p:spPr>
          <a:xfrm>
            <a:off x="4812008" y="3284855"/>
            <a:ext cx="2567985" cy="303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79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03" y="4293235"/>
            <a:ext cx="3672205" cy="22910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11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60550"/>
            <a:ext cx="11340000" cy="16373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31540" y="1052830"/>
            <a:ext cx="353758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1628775"/>
            <a:ext cx="257556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7350" y="1628775"/>
            <a:ext cx="37680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204720"/>
            <a:ext cx="18954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650" y="2204720"/>
            <a:ext cx="34563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45" y="2760980"/>
            <a:ext cx="26816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41650" y="2757805"/>
            <a:ext cx="42786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3317240"/>
            <a:ext cx="259143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740" y="3310890"/>
            <a:ext cx="21082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860800"/>
            <a:ext cx="337312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19830" y="3860800"/>
            <a:ext cx="36068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899795"/>
            <a:ext cx="367665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5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59825" y="908685"/>
            <a:ext cx="179578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1793240"/>
            <a:ext cx="61341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5" t="-10" r="6020"/>
          <a:stretch>
            <a:fillRect/>
          </a:stretch>
        </p:blipFill>
        <p:spPr>
          <a:xfrm>
            <a:off x="8183880" y="2925445"/>
            <a:ext cx="3743915" cy="2131060"/>
          </a:xfrm>
          <a:prstGeom prst="rect">
            <a:avLst/>
          </a:prstGeom>
        </p:spPr>
      </p:pic>
      <p:sp useBgFill="1">
        <p:nvSpPr>
          <p:cNvPr id="60" name="矩形 59"/>
          <p:cNvSpPr/>
          <p:nvPr/>
        </p:nvSpPr>
        <p:spPr bwMode="white">
          <a:xfrm>
            <a:off x="275590" y="2637155"/>
            <a:ext cx="32778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3575685" y="2475230"/>
            <a:ext cx="360108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7184390" y="2637155"/>
            <a:ext cx="16249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360045" y="3419475"/>
            <a:ext cx="184658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2207895" y="3573145"/>
            <a:ext cx="15779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3863975" y="3438525"/>
            <a:ext cx="180467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5691505" y="3629025"/>
            <a:ext cx="164592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275590" y="4509135"/>
            <a:ext cx="44824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799965" y="4429760"/>
            <a:ext cx="32372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3395678"/>
            <a:ext cx="618891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4043412"/>
            <a:ext cx="285642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9870" y="2781300"/>
            <a:ext cx="282892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1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2357" r="39259" b="3665"/>
          <a:stretch>
            <a:fillRect/>
          </a:stretch>
        </p:blipFill>
        <p:spPr>
          <a:xfrm>
            <a:off x="4835843" y="3285490"/>
            <a:ext cx="2520315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0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84630"/>
            <a:ext cx="84759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836930"/>
            <a:ext cx="2491105" cy="28067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045" y="1988820"/>
            <a:ext cx="40779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8015" y="2060575"/>
            <a:ext cx="401383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564765"/>
            <a:ext cx="611314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140710"/>
            <a:ext cx="339979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63315" y="3154680"/>
            <a:ext cx="66205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644900"/>
            <a:ext cx="830643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0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28250" y="908685"/>
            <a:ext cx="9836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2357" r="39259" b="3665"/>
          <a:stretch>
            <a:fillRect/>
          </a:stretch>
        </p:blipFill>
        <p:spPr>
          <a:xfrm>
            <a:off x="9407843" y="1548130"/>
            <a:ext cx="2520315" cy="32404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1435735"/>
            <a:ext cx="11245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15720" y="1484630"/>
            <a:ext cx="731393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2047875"/>
            <a:ext cx="750125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2688590"/>
            <a:ext cx="478472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31765" y="2604770"/>
            <a:ext cx="23806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2105" y="3213100"/>
            <a:ext cx="68065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2890" y="3789045"/>
            <a:ext cx="77762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8290" y="4437380"/>
            <a:ext cx="94983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73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83999"/>
            <a:ext cx="276120" cy="30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7262" r="46243" b="4244"/>
          <a:stretch>
            <a:fillRect/>
          </a:stretch>
        </p:blipFill>
        <p:spPr>
          <a:xfrm>
            <a:off x="5017770" y="2421890"/>
            <a:ext cx="2156460" cy="2483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0505"/>
            <a:ext cx="11340000" cy="1788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14508" y="5103135"/>
            <a:ext cx="304685" cy="31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2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14090"/>
            <a:ext cx="314206" cy="3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5" t="14264" r="7767" b="4251"/>
          <a:stretch>
            <a:fillRect/>
          </a:stretch>
        </p:blipFill>
        <p:spPr>
          <a:xfrm>
            <a:off x="4490403" y="3429000"/>
            <a:ext cx="321119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4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285695"/>
            <a:ext cx="11340000" cy="2274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5151" y="3438573"/>
            <a:ext cx="361813" cy="30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2" r="73546" b="5054"/>
          <a:stretch>
            <a:fillRect/>
          </a:stretch>
        </p:blipFill>
        <p:spPr>
          <a:xfrm>
            <a:off x="9624695" y="4149090"/>
            <a:ext cx="2294890" cy="165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5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57407"/>
            <a:ext cx="361813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326" r="29735" b="5046"/>
          <a:stretch>
            <a:fillRect/>
          </a:stretch>
        </p:blipFill>
        <p:spPr>
          <a:xfrm>
            <a:off x="4656138" y="3284855"/>
            <a:ext cx="287972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8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06618"/>
            <a:ext cx="314206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5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759075"/>
            <a:ext cx="5588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5793" y="3213100"/>
            <a:ext cx="3319145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2024-09-28T00:51:59Z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