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2324100"/>
            <a:ext cx="97155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00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016000"/>
            <a:ext cx="628015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408555"/>
            <a:ext cx="628015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50" y="837135"/>
            <a:ext cx="99357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9709" y="4209356"/>
            <a:ext cx="300325" cy="34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0000"/>
            <a:ext cx="97719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4010" y="1023104"/>
            <a:ext cx="319986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5481203"/>
            <a:ext cx="209471" cy="3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5966944"/>
            <a:ext cx="495113" cy="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6100285"/>
            <a:ext cx="314206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033489"/>
            <a:ext cx="342770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9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4057115"/>
            <a:ext cx="323726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4578872"/>
            <a:ext cx="323727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5074471"/>
            <a:ext cx="495113" cy="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5207902"/>
            <a:ext cx="314206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6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509135"/>
            <a:ext cx="993267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54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632835"/>
            <a:ext cx="11066145" cy="2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661535"/>
            <a:ext cx="84213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5445125"/>
            <a:ext cx="744156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80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45995"/>
            <a:ext cx="781431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123565"/>
            <a:ext cx="10481310" cy="190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828245"/>
            <a:ext cx="113320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5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41880"/>
            <a:ext cx="943737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17290"/>
            <a:ext cx="362902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935730" y="3717290"/>
            <a:ext cx="449834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4869180"/>
            <a:ext cx="812863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9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1052830"/>
            <a:ext cx="499427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1917065"/>
            <a:ext cx="55416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48280"/>
            <a:ext cx="1021016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014606"/>
            <a:ext cx="437984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54778"/>
            <a:ext cx="371334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0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882858"/>
            <a:ext cx="38085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4711625"/>
            <a:ext cx="323727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5207136"/>
            <a:ext cx="609370" cy="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5331014"/>
            <a:ext cx="571284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226" y="1978679"/>
            <a:ext cx="209471" cy="3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2475063"/>
            <a:ext cx="495113" cy="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2608704"/>
            <a:ext cx="323726" cy="3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" r="63389" b="5873"/>
          <a:stretch>
            <a:fillRect/>
          </a:stretch>
        </p:blipFill>
        <p:spPr>
          <a:xfrm>
            <a:off x="4020185" y="3356610"/>
            <a:ext cx="4151630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4424680"/>
            <a:ext cx="545020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2024-09-28T13:27:38Z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