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4" r:id="rId4"/>
    <p:sldId id="352" r:id="rId5"/>
    <p:sldId id="350" r:id="rId6"/>
    <p:sldId id="349" r:id="rId7"/>
    <p:sldId id="347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2997835"/>
            <a:ext cx="7600950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3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1995013"/>
            <a:ext cx="1028312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16667" r="22746" b="7711"/>
          <a:stretch>
            <a:fillRect/>
          </a:stretch>
        </p:blipFill>
        <p:spPr>
          <a:xfrm>
            <a:off x="4612323" y="2780665"/>
            <a:ext cx="2967355" cy="388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5947106"/>
            <a:ext cx="2237531" cy="47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807700" cy="3462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3789045"/>
            <a:ext cx="2700655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598025" cy="4751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1196975"/>
            <a:ext cx="2700655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3" y="828040"/>
            <a:ext cx="10785475" cy="234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1772920"/>
            <a:ext cx="83743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50688" b="3664"/>
          <a:stretch>
            <a:fillRect/>
          </a:stretch>
        </p:blipFill>
        <p:spPr>
          <a:xfrm>
            <a:off x="4331018" y="3284220"/>
            <a:ext cx="3529965" cy="33185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3284220"/>
            <a:ext cx="3565525" cy="33127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9425" y="2623185"/>
            <a:ext cx="83743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860800"/>
            <a:ext cx="2638425" cy="24530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2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3480" y="898525"/>
            <a:ext cx="3810000" cy="262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01190"/>
            <a:ext cx="43764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2780665"/>
            <a:ext cx="25425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93185"/>
            <a:ext cx="817880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912995"/>
            <a:ext cx="47561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980975"/>
            <a:ext cx="2475566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0045" y="975995"/>
            <a:ext cx="2638425" cy="245300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927985" y="2708910"/>
            <a:ext cx="43891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21" grpId="0" bldLvl="0" animBg="1"/>
      <p:bldP spid="25" grpId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0490" y="4733925"/>
            <a:ext cx="2635250" cy="18592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824489"/>
            <a:ext cx="2513652" cy="4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38880"/>
            <a:ext cx="552450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672965"/>
            <a:ext cx="59905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596890"/>
            <a:ext cx="59029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bldLvl="0" animBg="1"/>
      <p:bldP spid="22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26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1891665"/>
            <a:ext cx="43389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797810"/>
            <a:ext cx="522922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717290"/>
            <a:ext cx="515239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-4" r="8562" b="37945"/>
          <a:stretch>
            <a:fillRect/>
          </a:stretch>
        </p:blipFill>
        <p:spPr>
          <a:xfrm>
            <a:off x="7091680" y="1557020"/>
            <a:ext cx="4608150" cy="32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7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761438"/>
            <a:ext cx="352292" cy="39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" r="77354" b="56293"/>
          <a:stretch>
            <a:fillRect/>
          </a:stretch>
        </p:blipFill>
        <p:spPr>
          <a:xfrm>
            <a:off x="695960" y="3933190"/>
            <a:ext cx="2567940" cy="17284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5031" r="32271" b="56288"/>
          <a:stretch>
            <a:fillRect/>
          </a:stretch>
        </p:blipFill>
        <p:spPr>
          <a:xfrm>
            <a:off x="3487420" y="3933190"/>
            <a:ext cx="2664415" cy="17284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70" r="76722"/>
          <a:stretch>
            <a:fillRect/>
          </a:stretch>
        </p:blipFill>
        <p:spPr>
          <a:xfrm>
            <a:off x="6376670" y="3572940"/>
            <a:ext cx="2639740" cy="20836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t="50145" r="36718"/>
          <a:stretch>
            <a:fillRect/>
          </a:stretch>
        </p:blipFill>
        <p:spPr>
          <a:xfrm>
            <a:off x="9240520" y="3429000"/>
            <a:ext cx="2087835" cy="222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73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838" y="2780665"/>
            <a:ext cx="3362325" cy="25673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" y="899795"/>
            <a:ext cx="10721340" cy="43891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421"/>
          <a:stretch>
            <a:fillRect/>
          </a:stretch>
        </p:blipFill>
        <p:spPr>
          <a:xfrm>
            <a:off x="7536180" y="4437380"/>
            <a:ext cx="3190875" cy="23044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90475"/>
            <a:ext cx="11340000" cy="5052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05632"/>
            <a:ext cx="4627405" cy="4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635000"/>
            <a:ext cx="2285138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392170"/>
            <a:ext cx="512064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722495"/>
            <a:ext cx="730948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513705"/>
            <a:ext cx="952627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899795"/>
            <a:ext cx="412750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21" grpId="0" bldLvl="0" animBg="1"/>
      <p:bldP spid="23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46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87525"/>
            <a:ext cx="461962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598420"/>
            <a:ext cx="31559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80105"/>
            <a:ext cx="74415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189" r="6871" b="41837"/>
          <a:stretch>
            <a:fillRect/>
          </a:stretch>
        </p:blipFill>
        <p:spPr>
          <a:xfrm>
            <a:off x="7896225" y="908685"/>
            <a:ext cx="4248740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9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767915"/>
            <a:ext cx="2047103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45715"/>
            <a:ext cx="329120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70219"/>
            <a:ext cx="2646952" cy="41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4166870"/>
            <a:ext cx="6059170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189" r="6871" b="41837"/>
          <a:stretch>
            <a:fillRect/>
          </a:stretch>
        </p:blipFill>
        <p:spPr>
          <a:xfrm>
            <a:off x="7536180" y="1628775"/>
            <a:ext cx="4248740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2" grpId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23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988820"/>
            <a:ext cx="795274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43835"/>
            <a:ext cx="98399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05835"/>
            <a:ext cx="69348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189" r="6871" b="41837"/>
          <a:stretch>
            <a:fillRect/>
          </a:stretch>
        </p:blipFill>
        <p:spPr>
          <a:xfrm>
            <a:off x="7464425" y="3573145"/>
            <a:ext cx="4248740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6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970112"/>
            <a:ext cx="437984" cy="39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4" r="69739" b="5623"/>
          <a:stretch>
            <a:fillRect/>
          </a:stretch>
        </p:blipFill>
        <p:spPr>
          <a:xfrm>
            <a:off x="4605655" y="3336290"/>
            <a:ext cx="298069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842703"/>
            <a:ext cx="437984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5064" r="29096" b="5627"/>
          <a:stretch>
            <a:fillRect/>
          </a:stretch>
        </p:blipFill>
        <p:spPr>
          <a:xfrm>
            <a:off x="9622790" y="3429000"/>
            <a:ext cx="1861185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05" y="764540"/>
            <a:ext cx="10181590" cy="3780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3861435"/>
            <a:ext cx="6102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6" r="12028"/>
          <a:stretch>
            <a:fillRect/>
          </a:stretch>
        </p:blipFill>
        <p:spPr>
          <a:xfrm>
            <a:off x="1559560" y="4636135"/>
            <a:ext cx="7980045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662795" cy="350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3141345"/>
            <a:ext cx="6343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2" r="75450" b="8009"/>
          <a:stretch>
            <a:fillRect/>
          </a:stretch>
        </p:blipFill>
        <p:spPr>
          <a:xfrm>
            <a:off x="9984740" y="981075"/>
            <a:ext cx="2075815" cy="295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331960" cy="4804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3357245"/>
            <a:ext cx="5810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t="1543" r="22746" b="8012"/>
          <a:stretch>
            <a:fillRect/>
          </a:stretch>
        </p:blipFill>
        <p:spPr>
          <a:xfrm>
            <a:off x="9479915" y="1054100"/>
            <a:ext cx="2640330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1950680"/>
            <a:ext cx="771235" cy="44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" r="68468" b="7707"/>
          <a:stretch>
            <a:fillRect/>
          </a:stretch>
        </p:blipFill>
        <p:spPr>
          <a:xfrm>
            <a:off x="8802370" y="2780665"/>
            <a:ext cx="2897505" cy="367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2062608"/>
            <a:ext cx="476070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2024490"/>
            <a:ext cx="542720" cy="4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2024-09-28T14:15:44Z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