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3067050"/>
            <a:ext cx="692023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88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0" y="828245"/>
            <a:ext cx="10334228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94080" y="3171825"/>
            <a:ext cx="583057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4080" y="4054475"/>
            <a:ext cx="580834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4080" y="5301615"/>
            <a:ext cx="884491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94252" y="6218818"/>
            <a:ext cx="6976254" cy="41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76470"/>
            <a:ext cx="380856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4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950032"/>
            <a:ext cx="380856" cy="41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5567408"/>
            <a:ext cx="561763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3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1978172"/>
            <a:ext cx="209471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2474321"/>
            <a:ext cx="504634" cy="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2598359"/>
            <a:ext cx="323727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543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672365"/>
            <a:ext cx="380856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870"/>
            <a:ext cx="11340000" cy="22792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670" y="2708910"/>
            <a:ext cx="10685780" cy="276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31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592830"/>
            <a:ext cx="10834370" cy="2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160" y="828040"/>
            <a:ext cx="9377680" cy="48602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7" r="71643" b="8748"/>
          <a:stretch>
            <a:fillRect/>
          </a:stretch>
        </p:blipFill>
        <p:spPr>
          <a:xfrm>
            <a:off x="8112125" y="5013325"/>
            <a:ext cx="2470150" cy="177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1121390" cy="51923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9625" r="41163" b="8748"/>
          <a:stretch>
            <a:fillRect/>
          </a:stretch>
        </p:blipFill>
        <p:spPr>
          <a:xfrm>
            <a:off x="10560050" y="2169160"/>
            <a:ext cx="1372235" cy="2089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85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067560"/>
            <a:ext cx="33832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19830" y="1823720"/>
            <a:ext cx="205041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670" y="3116580"/>
            <a:ext cx="715264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465320"/>
            <a:ext cx="283972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99740" y="4465320"/>
            <a:ext cx="283972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80100" y="4409440"/>
            <a:ext cx="283972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7" r="71643" b="8748"/>
          <a:stretch>
            <a:fillRect/>
          </a:stretch>
        </p:blipFill>
        <p:spPr>
          <a:xfrm>
            <a:off x="9408795" y="1196975"/>
            <a:ext cx="2470150" cy="177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9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06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07210"/>
            <a:ext cx="10535285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44875"/>
            <a:ext cx="399732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7" r="71643" b="8748"/>
          <a:stretch>
            <a:fillRect/>
          </a:stretch>
        </p:blipFill>
        <p:spPr>
          <a:xfrm>
            <a:off x="8472805" y="3789045"/>
            <a:ext cx="2470150" cy="177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3340" y="1772920"/>
            <a:ext cx="32562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12085"/>
            <a:ext cx="98564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00640" y="2595880"/>
            <a:ext cx="11588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980" y="3514725"/>
            <a:ext cx="10942955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" y="5157470"/>
            <a:ext cx="8299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79500" y="5229225"/>
            <a:ext cx="97028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9625" r="41163" b="8748"/>
          <a:stretch>
            <a:fillRect/>
          </a:stretch>
        </p:blipFill>
        <p:spPr>
          <a:xfrm>
            <a:off x="10704830" y="3644900"/>
            <a:ext cx="1372235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  <p:bldP spid="2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468370"/>
            <a:ext cx="2532380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085080"/>
            <a:ext cx="2532380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9625" r="41163" b="8748"/>
          <a:stretch>
            <a:fillRect/>
          </a:stretch>
        </p:blipFill>
        <p:spPr>
          <a:xfrm>
            <a:off x="10560050" y="2169160"/>
            <a:ext cx="1372235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3902973"/>
            <a:ext cx="1085440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958072"/>
            <a:ext cx="209471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259" y="3453534"/>
            <a:ext cx="495113" cy="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7430" y="3586927"/>
            <a:ext cx="342770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37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5827" b="2897"/>
          <a:stretch>
            <a:fillRect/>
          </a:stretch>
        </p:blipFill>
        <p:spPr>
          <a:xfrm>
            <a:off x="1067753" y="1124585"/>
            <a:ext cx="10056495" cy="54732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996789"/>
            <a:ext cx="371335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41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72194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5512" y="5807201"/>
            <a:ext cx="847405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2024-09-29T07:26:20Z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