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2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350135"/>
            <a:ext cx="6191250" cy="2157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8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857367"/>
            <a:ext cx="371334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95" y="837135"/>
            <a:ext cx="111194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3573145"/>
            <a:ext cx="319151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9246"/>
          <a:stretch>
            <a:fillRect/>
          </a:stretch>
        </p:blipFill>
        <p:spPr>
          <a:xfrm>
            <a:off x="7752080" y="3140710"/>
            <a:ext cx="3834130" cy="356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28245"/>
            <a:ext cx="105833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9149" y="1824026"/>
            <a:ext cx="355444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899795"/>
            <a:ext cx="10058400" cy="2738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" y="3862070"/>
            <a:ext cx="10058400" cy="1393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115" y="3861435"/>
            <a:ext cx="6419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0" r="74179" b="7112"/>
          <a:stretch>
            <a:fillRect/>
          </a:stretch>
        </p:blipFill>
        <p:spPr>
          <a:xfrm>
            <a:off x="10056495" y="2204720"/>
            <a:ext cx="1962785" cy="246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22241"/>
            <a:ext cx="428463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7782" r="33543" b="5584"/>
          <a:stretch>
            <a:fillRect/>
          </a:stretch>
        </p:blipFill>
        <p:spPr>
          <a:xfrm>
            <a:off x="9601835" y="3717290"/>
            <a:ext cx="2188210" cy="28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99795"/>
            <a:ext cx="9330690" cy="4370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3192145"/>
            <a:ext cx="56261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" r="67196" b="5444"/>
          <a:stretch>
            <a:fillRect/>
          </a:stretch>
        </p:blipFill>
        <p:spPr>
          <a:xfrm>
            <a:off x="9547225" y="1052830"/>
            <a:ext cx="256413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3817174"/>
            <a:ext cx="599848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8760" r="17667" b="6869"/>
          <a:stretch>
            <a:fillRect/>
          </a:stretch>
        </p:blipFill>
        <p:spPr>
          <a:xfrm>
            <a:off x="7857490" y="3429000"/>
            <a:ext cx="3470275" cy="316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8290" y="899795"/>
            <a:ext cx="9574530" cy="4801870"/>
            <a:chOff x="567" y="1417"/>
            <a:chExt cx="17858" cy="895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" y="1417"/>
              <a:ext cx="17858" cy="8425"/>
            </a:xfrm>
            <a:prstGeom prst="rect">
              <a:avLst/>
            </a:prstGeom>
          </p:spPr>
        </p:pic>
        <p:sp useBgFill="1">
          <p:nvSpPr>
            <p:cNvPr id="4" name="矩形 3"/>
            <p:cNvSpPr/>
            <p:nvPr/>
          </p:nvSpPr>
          <p:spPr bwMode="white">
            <a:xfrm>
              <a:off x="12630" y="8698"/>
              <a:ext cx="4906" cy="167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9960" y="1125220"/>
            <a:ext cx="2237105" cy="278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40145" y="836930"/>
            <a:ext cx="5012690" cy="338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1772920"/>
            <a:ext cx="28987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660" y="909320"/>
            <a:ext cx="3686175" cy="3343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985" y="836930"/>
            <a:ext cx="3819525" cy="347218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07670" y="2802255"/>
            <a:ext cx="334454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4149090"/>
            <a:ext cx="590550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47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2132965"/>
            <a:ext cx="32912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692785"/>
            <a:ext cx="3246755" cy="29451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997200"/>
            <a:ext cx="831723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7135"/>
            <a:ext cx="96056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9042" y="3129448"/>
            <a:ext cx="322606" cy="3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83" y="828040"/>
            <a:ext cx="10338435" cy="3648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8875" y="4509135"/>
            <a:ext cx="2254250" cy="220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7135"/>
            <a:ext cx="111403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960" y="3620135"/>
            <a:ext cx="470471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960" y="4524375"/>
            <a:ext cx="42767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1960" y="5347970"/>
            <a:ext cx="65392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1960" y="6209030"/>
            <a:ext cx="19526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160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1591310"/>
            <a:ext cx="476059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768381"/>
            <a:ext cx="4703576" cy="36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545205"/>
            <a:ext cx="31680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474708"/>
            <a:ext cx="5855667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70500"/>
            <a:ext cx="66846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6205" y="981075"/>
            <a:ext cx="2800350" cy="273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animBg="1"/>
      <p:bldP spid="20" grpId="0" bldLvl="0" animBg="1"/>
      <p:bldP spid="24" grpId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10385"/>
            <a:ext cx="68694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683510"/>
            <a:ext cx="106267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500755"/>
            <a:ext cx="31051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14960" y="4293235"/>
            <a:ext cx="25330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6205" y="3573145"/>
            <a:ext cx="2800350" cy="273431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847975" y="4283710"/>
            <a:ext cx="52939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5147945"/>
            <a:ext cx="35102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7" grpId="0" bldLvl="0" animBg="1"/>
      <p:bldP spid="32" grpId="0" bldLvl="0" animBg="1"/>
      <p:bldP spid="35" grpId="0" bldLvl="0" animBg="1"/>
      <p:bldP spid="3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0100" y="1124585"/>
            <a:ext cx="27120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976120"/>
            <a:ext cx="44551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33370"/>
            <a:ext cx="69088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75380"/>
            <a:ext cx="33413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32630"/>
            <a:ext cx="65328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1628775"/>
            <a:ext cx="2800350" cy="273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3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025401"/>
            <a:ext cx="342770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1913693"/>
            <a:ext cx="790278" cy="4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 r="72914" b="7269"/>
          <a:stretch>
            <a:fillRect/>
          </a:stretch>
        </p:blipFill>
        <p:spPr>
          <a:xfrm>
            <a:off x="4727258" y="2708910"/>
            <a:ext cx="2737485" cy="359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05" y="836930"/>
            <a:ext cx="10181590" cy="319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637155"/>
            <a:ext cx="5740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9773" r="25921" b="7274"/>
          <a:stretch>
            <a:fillRect/>
          </a:stretch>
        </p:blipFill>
        <p:spPr>
          <a:xfrm>
            <a:off x="4995228" y="4149090"/>
            <a:ext cx="220154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763095"/>
            <a:ext cx="371334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4577080"/>
            <a:ext cx="75406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5445330"/>
            <a:ext cx="11340000" cy="9711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9470" y="5599430"/>
            <a:ext cx="619506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060575"/>
            <a:ext cx="67379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03525"/>
            <a:ext cx="6759575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200" r="521" b="20146"/>
          <a:stretch>
            <a:fillRect/>
          </a:stretch>
        </p:blipFill>
        <p:spPr>
          <a:xfrm>
            <a:off x="7967980" y="908685"/>
            <a:ext cx="3672840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063984"/>
            <a:ext cx="371335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2024-09-29T06:58:24Z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