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69" r:id="rId4"/>
    <p:sldId id="368" r:id="rId5"/>
    <p:sldId id="366" r:id="rId6"/>
    <p:sldId id="364" r:id="rId7"/>
    <p:sldId id="361" r:id="rId8"/>
    <p:sldId id="360" r:id="rId9"/>
    <p:sldId id="359" r:id="rId10"/>
    <p:sldId id="357" r:id="rId11"/>
    <p:sldId id="356" r:id="rId12"/>
    <p:sldId id="353" r:id="rId13"/>
    <p:sldId id="352" r:id="rId14"/>
    <p:sldId id="350" r:id="rId15"/>
    <p:sldId id="349" r:id="rId16"/>
    <p:sldId id="348" r:id="rId17"/>
    <p:sldId id="347" r:id="rId18"/>
    <p:sldId id="346" r:id="rId19"/>
    <p:sldId id="344" r:id="rId20"/>
    <p:sldId id="343" r:id="rId21"/>
    <p:sldId id="342" r:id="rId22"/>
    <p:sldId id="341" r:id="rId23"/>
    <p:sldId id="338" r:id="rId24"/>
    <p:sldId id="337" r:id="rId25"/>
    <p:sldId id="336" r:id="rId26"/>
    <p:sldId id="335" r:id="rId27"/>
    <p:sldId id="334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0" y="3042920"/>
            <a:ext cx="48006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514840" cy="1652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2709545"/>
            <a:ext cx="9514840" cy="3565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4560" y="4221480"/>
            <a:ext cx="56705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" r="62117" b="7804"/>
          <a:stretch>
            <a:fillRect/>
          </a:stretch>
        </p:blipFill>
        <p:spPr>
          <a:xfrm>
            <a:off x="9624695" y="2478405"/>
            <a:ext cx="2491740" cy="254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226" y="3899907"/>
            <a:ext cx="352292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3576" y="4395129"/>
            <a:ext cx="495113" cy="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748" y="4528459"/>
            <a:ext cx="323727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16902" r="12588" b="7804"/>
          <a:stretch>
            <a:fillRect/>
          </a:stretch>
        </p:blipFill>
        <p:spPr>
          <a:xfrm>
            <a:off x="8040370" y="3500755"/>
            <a:ext cx="3633470" cy="301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483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645105"/>
            <a:ext cx="11340000" cy="24308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2708910"/>
            <a:ext cx="3277870" cy="21475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603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47850"/>
            <a:ext cx="458660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800350"/>
            <a:ext cx="349059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908685"/>
            <a:ext cx="4786630" cy="3135630"/>
          </a:xfrm>
          <a:prstGeom prst="rect">
            <a:avLst/>
          </a:prstGeom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38"/>
          <a:stretch>
            <a:fillRect/>
          </a:stretch>
        </p:blipFill>
        <p:spPr>
          <a:xfrm>
            <a:off x="407670" y="4509135"/>
            <a:ext cx="11339830" cy="151173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35280" y="3573145"/>
            <a:ext cx="530352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465955"/>
            <a:ext cx="254762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5373370"/>
            <a:ext cx="399923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95"/>
          <a:stretch>
            <a:fillRect/>
          </a:stretch>
        </p:blipFill>
        <p:spPr>
          <a:xfrm>
            <a:off x="360045" y="986585"/>
            <a:ext cx="11339830" cy="2490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9830" y="908685"/>
            <a:ext cx="421259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5" t="-6" r="6020" b="2685"/>
          <a:stretch>
            <a:fillRect/>
          </a:stretch>
        </p:blipFill>
        <p:spPr>
          <a:xfrm>
            <a:off x="7548880" y="1196340"/>
            <a:ext cx="4150995" cy="280987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35280" y="1896745"/>
            <a:ext cx="563499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2806700"/>
            <a:ext cx="230886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783840" y="2780665"/>
            <a:ext cx="432816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462020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5448300" y="1196975"/>
            <a:ext cx="281749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2204720"/>
            <a:ext cx="471297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068955"/>
            <a:ext cx="800163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4077335"/>
            <a:ext cx="670687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5" t="-6" r="6020" b="2685"/>
          <a:stretch>
            <a:fillRect/>
          </a:stretch>
        </p:blipFill>
        <p:spPr>
          <a:xfrm>
            <a:off x="7967980" y="1124585"/>
            <a:ext cx="3988435" cy="2700020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335280" y="4940935"/>
            <a:ext cx="34632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791585" y="4984115"/>
            <a:ext cx="229552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26" grpId="0" bldLvl="0" animBg="1"/>
      <p:bldP spid="34" grpId="0" bldLvl="0" animBg="1"/>
      <p:bldP spid="38" grpId="0" bldLvl="0" animBg="1"/>
      <p:bldP spid="3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8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2026140"/>
            <a:ext cx="314206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5" t="-6" r="6020" b="2685"/>
          <a:stretch>
            <a:fillRect/>
          </a:stretch>
        </p:blipFill>
        <p:spPr>
          <a:xfrm>
            <a:off x="4101783" y="2708910"/>
            <a:ext cx="3988435" cy="270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899795"/>
            <a:ext cx="9442450" cy="4081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3501390"/>
            <a:ext cx="61214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04" r="71424" b="7632"/>
          <a:stretch>
            <a:fillRect/>
          </a:stretch>
        </p:blipFill>
        <p:spPr>
          <a:xfrm>
            <a:off x="9624695" y="1917065"/>
            <a:ext cx="2386330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4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430" y="3660140"/>
            <a:ext cx="1404620" cy="119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568180" cy="479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070" y="3550920"/>
            <a:ext cx="5524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1" t="6846" r="36499" b="8982"/>
          <a:stretch>
            <a:fillRect/>
          </a:stretch>
        </p:blipFill>
        <p:spPr>
          <a:xfrm>
            <a:off x="9768205" y="1974215"/>
            <a:ext cx="2308225" cy="2909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935" y="692785"/>
            <a:ext cx="7136130" cy="6041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217025" cy="5416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7990" y="4958080"/>
            <a:ext cx="25234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9" t="14854" r="3478" b="8975"/>
          <a:stretch>
            <a:fillRect/>
          </a:stretch>
        </p:blipFill>
        <p:spPr>
          <a:xfrm>
            <a:off x="9349740" y="1052830"/>
            <a:ext cx="2639695" cy="3270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825355" cy="43922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4605" y="3860800"/>
            <a:ext cx="56070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0" y="5445125"/>
            <a:ext cx="9825355" cy="11817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6" r="75450" b="10491"/>
          <a:stretch>
            <a:fillRect/>
          </a:stretch>
        </p:blipFill>
        <p:spPr>
          <a:xfrm>
            <a:off x="10056495" y="2348865"/>
            <a:ext cx="1948180" cy="257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800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3545" y="2885440"/>
            <a:ext cx="369189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6660" y="4009390"/>
            <a:ext cx="10922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07204" y="4009686"/>
            <a:ext cx="1104483" cy="4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 t="6701" r="35446" b="8877"/>
          <a:stretch>
            <a:fillRect/>
          </a:stretch>
        </p:blipFill>
        <p:spPr>
          <a:xfrm>
            <a:off x="9138920" y="3717290"/>
            <a:ext cx="2465705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3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2929252"/>
            <a:ext cx="875969" cy="4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76372" y="2881617"/>
            <a:ext cx="552241" cy="4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3862899"/>
            <a:ext cx="847405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899795"/>
            <a:ext cx="9031605" cy="46361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5130" y="2204720"/>
            <a:ext cx="2800350" cy="2380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2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3500755"/>
            <a:ext cx="3672205" cy="312229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55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708910"/>
            <a:ext cx="3977005" cy="33813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68" y="756285"/>
            <a:ext cx="10959465" cy="27508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49095"/>
            <a:ext cx="10571480" cy="191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8" r="57038" b="4737"/>
          <a:stretch>
            <a:fillRect/>
          </a:stretch>
        </p:blipFill>
        <p:spPr>
          <a:xfrm>
            <a:off x="4221163" y="3573145"/>
            <a:ext cx="3749675" cy="31591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1480" y="3644900"/>
            <a:ext cx="3714750" cy="315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03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8" r="57038" b="4737"/>
          <a:stretch>
            <a:fillRect/>
          </a:stretch>
        </p:blipFill>
        <p:spPr>
          <a:xfrm>
            <a:off x="3648075" y="2420620"/>
            <a:ext cx="4871720" cy="410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3573145"/>
            <a:ext cx="2634615" cy="30765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48" y="756285"/>
            <a:ext cx="10034905" cy="37953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2350" y="3982085"/>
            <a:ext cx="51752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652645"/>
            <a:ext cx="9049385" cy="213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74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1510" y="3860800"/>
            <a:ext cx="2423795" cy="283019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33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39925"/>
            <a:ext cx="584644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788920"/>
            <a:ext cx="250761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855595" y="2767965"/>
            <a:ext cx="365188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3650615"/>
            <a:ext cx="25501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981075"/>
            <a:ext cx="3485515" cy="391414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2927985" y="3609975"/>
            <a:ext cx="276923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45" y="4495165"/>
            <a:ext cx="67678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5" grpId="0" bldLvl="0" animBg="1"/>
      <p:bldP spid="30" grpId="0" bldLvl="0" animBg="1"/>
      <p:bldP spid="34" grpId="0" bldLvl="0" animBg="1"/>
      <p:bldP spid="3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828245"/>
            <a:ext cx="100197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1557020"/>
            <a:ext cx="413385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1893"/>
          <a:stretch>
            <a:fillRect/>
          </a:stretch>
        </p:blipFill>
        <p:spPr>
          <a:xfrm>
            <a:off x="7392080" y="980870"/>
            <a:ext cx="4307795" cy="4202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890" y="981075"/>
            <a:ext cx="3485515" cy="391414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839470" y="2420620"/>
            <a:ext cx="25501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7715" y="3172460"/>
            <a:ext cx="406336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5325" y="3860800"/>
            <a:ext cx="404114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39470" y="4725035"/>
            <a:ext cx="363156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39470" y="5445125"/>
            <a:ext cx="25501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7715" y="6165215"/>
            <a:ext cx="370268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95780"/>
            <a:ext cx="6950710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1893" r="8142"/>
          <a:stretch>
            <a:fillRect/>
          </a:stretch>
        </p:blipFill>
        <p:spPr>
          <a:xfrm>
            <a:off x="7679055" y="981075"/>
            <a:ext cx="3384505" cy="420179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3213100"/>
            <a:ext cx="6950710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509135"/>
            <a:ext cx="6950710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670" y="5949315"/>
            <a:ext cx="482092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89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2132965"/>
            <a:ext cx="5077460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1893" r="8142"/>
          <a:stretch>
            <a:fillRect/>
          </a:stretch>
        </p:blipFill>
        <p:spPr>
          <a:xfrm>
            <a:off x="7679055" y="981075"/>
            <a:ext cx="3384505" cy="420179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63525" y="3644900"/>
            <a:ext cx="445389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509135"/>
            <a:ext cx="597852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5394325"/>
            <a:ext cx="445389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519285" cy="4618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3319145"/>
            <a:ext cx="59626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4" r="64021" b="7107"/>
          <a:stretch>
            <a:fillRect/>
          </a:stretch>
        </p:blipFill>
        <p:spPr>
          <a:xfrm>
            <a:off x="9212580" y="3319145"/>
            <a:ext cx="2713355" cy="296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" y="756285"/>
            <a:ext cx="9662795" cy="23914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05" y="3357880"/>
            <a:ext cx="9662795" cy="1406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950" y="4149725"/>
            <a:ext cx="61976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4382" r="22114" b="7107"/>
          <a:stretch>
            <a:fillRect/>
          </a:stretch>
        </p:blipFill>
        <p:spPr>
          <a:xfrm>
            <a:off x="9768205" y="1773555"/>
            <a:ext cx="2212975" cy="30981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871925"/>
            <a:ext cx="9662400" cy="1817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31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514840" cy="472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0100" y="5013325"/>
            <a:ext cx="52197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7520" y="1988820"/>
            <a:ext cx="2655570" cy="209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4540"/>
            <a:ext cx="9641205" cy="4200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7225" y="4234815"/>
            <a:ext cx="102298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4" r="61479" b="8598"/>
          <a:stretch>
            <a:fillRect/>
          </a:stretch>
        </p:blipFill>
        <p:spPr>
          <a:xfrm>
            <a:off x="8040370" y="4293235"/>
            <a:ext cx="2717165" cy="246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2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267" y="2980497"/>
            <a:ext cx="314206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4377" r="27825" b="8598"/>
          <a:stretch>
            <a:fillRect/>
          </a:stretch>
        </p:blipFill>
        <p:spPr>
          <a:xfrm>
            <a:off x="9120505" y="2637155"/>
            <a:ext cx="2273300" cy="361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2024-09-28T12:25:24Z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