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54" r:id="rId4"/>
    <p:sldId id="353" r:id="rId5"/>
    <p:sldId id="352" r:id="rId6"/>
    <p:sldId id="350" r:id="rId7"/>
    <p:sldId id="349" r:id="rId8"/>
    <p:sldId id="348" r:id="rId9"/>
    <p:sldId id="347" r:id="rId10"/>
    <p:sldId id="345" r:id="rId11"/>
    <p:sldId id="343" r:id="rId12"/>
    <p:sldId id="342" r:id="rId13"/>
    <p:sldId id="341" r:id="rId14"/>
    <p:sldId id="340" r:id="rId15"/>
    <p:sldId id="339" r:id="rId16"/>
    <p:sldId id="337" r:id="rId17"/>
    <p:sldId id="335" r:id="rId18"/>
    <p:sldId id="334" r:id="rId19"/>
    <p:sldId id="333" r:id="rId20"/>
    <p:sldId id="332" r:id="rId21"/>
    <p:sldId id="331" r:id="rId22"/>
    <p:sldId id="330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 userDrawn="1">
          <p15:clr>
            <a:srgbClr val="A4A3A4"/>
          </p15:clr>
        </p15:guide>
        <p15:guide id="2" pos="38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2"/>
        <p:guide pos="384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7950" y="3116580"/>
            <a:ext cx="6896100" cy="6242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6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62418" y="2981329"/>
            <a:ext cx="561763" cy="391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07" t="6612" r="16396" b="6810"/>
          <a:stretch>
            <a:fillRect/>
          </a:stretch>
        </p:blipFill>
        <p:spPr>
          <a:xfrm>
            <a:off x="3848418" y="3500755"/>
            <a:ext cx="4495165" cy="3152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07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241" y="3939245"/>
            <a:ext cx="3513400" cy="44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3860800"/>
            <a:ext cx="4071620" cy="2880995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912495" y="4797425"/>
            <a:ext cx="469900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39470" y="5733415"/>
            <a:ext cx="469900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6" grpId="0" bldLvl="0" animBg="1"/>
      <p:bldP spid="2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197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933575"/>
            <a:ext cx="2945765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59785" y="1844675"/>
            <a:ext cx="433705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2780665"/>
            <a:ext cx="412051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442460" y="2853055"/>
            <a:ext cx="287083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6270" y="1196975"/>
            <a:ext cx="3272155" cy="217170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263525" y="3717290"/>
            <a:ext cx="438277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3525" y="4653280"/>
            <a:ext cx="821372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16" grpId="0" bldLvl="0" animBg="1"/>
      <p:bldP spid="18" grpId="0" bldLvl="0" animBg="1"/>
      <p:bldP spid="20" grpId="0" bldLvl="0" animBg="1"/>
      <p:bldP spid="2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35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966327"/>
            <a:ext cx="437984" cy="399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41767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3517361"/>
            <a:ext cx="371335" cy="400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5301820"/>
            <a:ext cx="11340000" cy="746643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6" r="60214" b="21551"/>
          <a:stretch>
            <a:fillRect/>
          </a:stretch>
        </p:blipFill>
        <p:spPr>
          <a:xfrm>
            <a:off x="8328025" y="4077335"/>
            <a:ext cx="3275965" cy="2623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8447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6" r="60214" b="21551"/>
          <a:stretch>
            <a:fillRect/>
          </a:stretch>
        </p:blipFill>
        <p:spPr>
          <a:xfrm>
            <a:off x="8184515" y="980440"/>
            <a:ext cx="3275965" cy="262318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35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01309" y="2976887"/>
            <a:ext cx="552241" cy="400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9" t="17201" r="16396" b="6181"/>
          <a:stretch>
            <a:fillRect/>
          </a:stretch>
        </p:blipFill>
        <p:spPr>
          <a:xfrm>
            <a:off x="8581390" y="3573145"/>
            <a:ext cx="3118485" cy="3061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351989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39" r="7347" b="58276"/>
          <a:stretch>
            <a:fillRect/>
          </a:stretch>
        </p:blipFill>
        <p:spPr>
          <a:xfrm>
            <a:off x="3719830" y="4293870"/>
            <a:ext cx="4752340" cy="244856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837135"/>
            <a:ext cx="9559161" cy="58680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311275" y="2426970"/>
            <a:ext cx="3871595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11275" y="3158490"/>
            <a:ext cx="4253230" cy="128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311275" y="4746625"/>
            <a:ext cx="434657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311275" y="5490210"/>
            <a:ext cx="280797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311275" y="6296025"/>
            <a:ext cx="461708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5" grpId="0" bldLvl="0" animBg="1"/>
      <p:bldP spid="26" grpId="0" bldLvl="0" animBg="1"/>
      <p:bldP spid="28" grpId="0" bldLvl="0" animBg="1"/>
      <p:bldP spid="3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900000"/>
            <a:ext cx="928219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5325" y="2277110"/>
            <a:ext cx="476123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6430" y="3141345"/>
            <a:ext cx="554926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39" r="7347" b="58276"/>
          <a:stretch>
            <a:fillRect/>
          </a:stretch>
        </p:blipFill>
        <p:spPr>
          <a:xfrm>
            <a:off x="6814820" y="1052830"/>
            <a:ext cx="4752340" cy="244856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695325" y="3861435"/>
            <a:ext cx="208724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782570" y="3933190"/>
            <a:ext cx="384619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47065" y="4725035"/>
            <a:ext cx="3390265" cy="86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79425" y="5961380"/>
            <a:ext cx="5568315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65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76473" y="4671311"/>
            <a:ext cx="342770" cy="390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32" t="22358" r="6026"/>
          <a:stretch>
            <a:fillRect/>
          </a:stretch>
        </p:blipFill>
        <p:spPr>
          <a:xfrm>
            <a:off x="4429760" y="4725035"/>
            <a:ext cx="3332480" cy="2048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130" y="836295"/>
            <a:ext cx="10873740" cy="39998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6315" y="3860800"/>
            <a:ext cx="2655570" cy="2936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535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3835" y="2780665"/>
            <a:ext cx="3000375" cy="32385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9316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91135" y="1837690"/>
            <a:ext cx="1083564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2729230"/>
            <a:ext cx="315277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2890" y="3573145"/>
            <a:ext cx="937006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45" y="4509135"/>
            <a:ext cx="593534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54880"/>
          <a:stretch>
            <a:fillRect/>
          </a:stretch>
        </p:blipFill>
        <p:spPr>
          <a:xfrm>
            <a:off x="9552305" y="2636520"/>
            <a:ext cx="2468880" cy="267589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60045" y="5304155"/>
            <a:ext cx="9488805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9" grpId="0" bldLvl="0" animBg="1"/>
      <p:bldP spid="24" grpId="0" bldLvl="0" animBg="1"/>
      <p:bldP spid="30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01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54" t="6733" r="28464" b="6546"/>
          <a:stretch>
            <a:fillRect/>
          </a:stretch>
        </p:blipFill>
        <p:spPr>
          <a:xfrm>
            <a:off x="9076690" y="3873500"/>
            <a:ext cx="2508885" cy="260731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rcRect l="53739"/>
          <a:stretch>
            <a:fillRect/>
          </a:stretch>
        </p:blipFill>
        <p:spPr>
          <a:xfrm>
            <a:off x="9048115" y="3789045"/>
            <a:ext cx="2531745" cy="267589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54880"/>
          <a:stretch>
            <a:fillRect/>
          </a:stretch>
        </p:blipFill>
        <p:spPr>
          <a:xfrm>
            <a:off x="8903970" y="836295"/>
            <a:ext cx="2468880" cy="2675890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2927350" y="1196340"/>
            <a:ext cx="429895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407035" y="1988820"/>
            <a:ext cx="278447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191510" y="2113280"/>
            <a:ext cx="296672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86080" y="2924810"/>
            <a:ext cx="539877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91135" y="3860800"/>
            <a:ext cx="591756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335280" y="4725035"/>
            <a:ext cx="768096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262890" y="5608320"/>
            <a:ext cx="709803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091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882140"/>
            <a:ext cx="3154680" cy="109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3411220"/>
            <a:ext cx="629793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45" y="4392930"/>
            <a:ext cx="5488305" cy="1323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54" t="6733" r="28464" b="6546"/>
          <a:stretch>
            <a:fillRect/>
          </a:stretch>
        </p:blipFill>
        <p:spPr>
          <a:xfrm>
            <a:off x="9055100" y="3400425"/>
            <a:ext cx="2508885" cy="2607310"/>
          </a:xfrm>
          <a:prstGeom prst="rect">
            <a:avLst/>
          </a:prstGeom>
        </p:spPr>
      </p:pic>
      <p:sp useBgFill="1">
        <p:nvSpPr>
          <p:cNvPr id="38" name="矩形 37"/>
          <p:cNvSpPr/>
          <p:nvPr/>
        </p:nvSpPr>
        <p:spPr bwMode="white">
          <a:xfrm>
            <a:off x="3468370" y="2132965"/>
            <a:ext cx="256286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6167755" y="1833880"/>
            <a:ext cx="3785235" cy="112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2" grpId="0" bldLvl="0" animBg="1"/>
      <p:bldP spid="30" grpId="0" bldLvl="0" animBg="1"/>
      <p:bldP spid="38" grpId="0" bldLvl="0" animBg="1"/>
      <p:bldP spid="3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1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900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946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2975740"/>
            <a:ext cx="314205" cy="390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01" r="70371" b="8882"/>
          <a:stretch>
            <a:fillRect/>
          </a:stretch>
        </p:blipFill>
        <p:spPr>
          <a:xfrm>
            <a:off x="4762500" y="3573145"/>
            <a:ext cx="2667000" cy="2972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585" y="756285"/>
            <a:ext cx="10671810" cy="4157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44520" y="1844675"/>
            <a:ext cx="37719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72680" y="3569335"/>
            <a:ext cx="922655" cy="1120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5" t="5064" r="14492" b="10491"/>
          <a:stretch>
            <a:fillRect/>
          </a:stretch>
        </p:blipFill>
        <p:spPr>
          <a:xfrm>
            <a:off x="8832850" y="4149090"/>
            <a:ext cx="2911475" cy="2482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9465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6560" y="3644900"/>
            <a:ext cx="3738880" cy="29813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3168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359785" y="2060575"/>
            <a:ext cx="318516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76225" y="2863850"/>
            <a:ext cx="4632325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001895" y="2971800"/>
            <a:ext cx="182880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3789045"/>
            <a:ext cx="499935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448300" y="3860800"/>
            <a:ext cx="132842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35280" y="4797425"/>
            <a:ext cx="6343650" cy="157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1665" y="980440"/>
            <a:ext cx="4018915" cy="4779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2" grpId="0" bldLvl="0" animBg="1"/>
      <p:bldP spid="24" grpId="0" bldLvl="0" animBg="1"/>
      <p:bldP spid="2" grpId="0" bldLvl="0" animBg="1"/>
      <p:bldP spid="25" grpId="0" bldLvl="0" animBg="1"/>
      <p:bldP spid="2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507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3173224"/>
            <a:ext cx="380856" cy="391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861005"/>
            <a:ext cx="11340000" cy="16617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48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035439"/>
            <a:ext cx="371334" cy="400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10" r="72914" b="6810"/>
          <a:stretch>
            <a:fillRect/>
          </a:stretch>
        </p:blipFill>
        <p:spPr>
          <a:xfrm>
            <a:off x="4868863" y="3500755"/>
            <a:ext cx="2454275" cy="3049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63</cp:revision>
  <dcterms:created xsi:type="dcterms:W3CDTF">2015-09-16T06:44:00Z</dcterms:created>
  <dcterms:modified xsi:type="dcterms:W3CDTF">2024-09-28T04:05:19Z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