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5" r:id="rId4"/>
    <p:sldId id="352" r:id="rId5"/>
    <p:sldId id="351" r:id="rId6"/>
    <p:sldId id="350" r:id="rId7"/>
    <p:sldId id="349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3133725"/>
            <a:ext cx="91059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091165"/>
            <a:ext cx="371335" cy="4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19841"/>
            <a:ext cx="437984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92785"/>
            <a:ext cx="9554210" cy="376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8075" y="3775075"/>
            <a:ext cx="115951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" r="29734"/>
          <a:stretch>
            <a:fillRect/>
          </a:stretch>
        </p:blipFill>
        <p:spPr>
          <a:xfrm>
            <a:off x="6358890" y="3645535"/>
            <a:ext cx="4817110" cy="307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1081266"/>
            <a:ext cx="371335" cy="40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5622" r="1160" b="8424"/>
          <a:stretch>
            <a:fillRect/>
          </a:stretch>
        </p:blipFill>
        <p:spPr>
          <a:xfrm>
            <a:off x="3467758" y="2564765"/>
            <a:ext cx="5256485" cy="35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09814"/>
            <a:ext cx="428463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 r="60944" b="5353"/>
          <a:stretch>
            <a:fillRect/>
          </a:stretch>
        </p:blipFill>
        <p:spPr>
          <a:xfrm>
            <a:off x="8760460" y="2637155"/>
            <a:ext cx="3092450" cy="342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88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63925" y="1692275"/>
            <a:ext cx="23514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11" t="3827" r="11678" b="5353"/>
          <a:stretch>
            <a:fillRect/>
          </a:stretch>
        </p:blipFill>
        <p:spPr>
          <a:xfrm>
            <a:off x="7440930" y="1790065"/>
            <a:ext cx="3878580" cy="470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1911004"/>
            <a:ext cx="856926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521129"/>
            <a:ext cx="3580050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4279900"/>
            <a:ext cx="659765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277" y="5598970"/>
            <a:ext cx="5484332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11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5" t="1382" r="7993" b="21304"/>
          <a:stretch>
            <a:fillRect/>
          </a:stretch>
        </p:blipFill>
        <p:spPr>
          <a:xfrm>
            <a:off x="3997325" y="2564765"/>
            <a:ext cx="4197350" cy="4067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93" y="828040"/>
            <a:ext cx="10559415" cy="3674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4004945"/>
            <a:ext cx="6527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084570"/>
            <a:ext cx="10559415" cy="6273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9" r="24017" b="4181"/>
          <a:stretch>
            <a:fillRect/>
          </a:stretch>
        </p:blipFill>
        <p:spPr>
          <a:xfrm>
            <a:off x="2350770" y="4041775"/>
            <a:ext cx="7188200" cy="204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126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620135"/>
            <a:ext cx="5411470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327015"/>
            <a:ext cx="585660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770" y="6210300"/>
            <a:ext cx="1007554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35" y="899795"/>
            <a:ext cx="10158730" cy="454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170" y="4725035"/>
            <a:ext cx="340106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2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365" y="4509135"/>
            <a:ext cx="3855720" cy="22028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3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00530"/>
            <a:ext cx="10761345" cy="15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293235"/>
            <a:ext cx="6120130" cy="229997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280" y="3500755"/>
            <a:ext cx="107575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364990"/>
            <a:ext cx="14363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300980"/>
            <a:ext cx="32613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336405" y="4371975"/>
            <a:ext cx="2207260" cy="222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891083"/>
            <a:ext cx="342770" cy="3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0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891106"/>
            <a:ext cx="371334" cy="4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81255"/>
            <a:ext cx="10070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6089" y="1704216"/>
            <a:ext cx="338230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957322"/>
            <a:ext cx="437984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954600"/>
            <a:ext cx="11340000" cy="6399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3" r="46657" b="-139"/>
          <a:stretch>
            <a:fillRect/>
          </a:stretch>
        </p:blipFill>
        <p:spPr>
          <a:xfrm>
            <a:off x="3386455" y="3573145"/>
            <a:ext cx="5419090" cy="238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2824870"/>
            <a:ext cx="637934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 b="4428"/>
          <a:stretch>
            <a:fillRect/>
          </a:stretch>
        </p:blipFill>
        <p:spPr>
          <a:xfrm>
            <a:off x="5880100" y="2924810"/>
            <a:ext cx="5743575" cy="319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1912126"/>
            <a:ext cx="1056876" cy="48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4" t="1738" r="6020"/>
          <a:stretch>
            <a:fillRect/>
          </a:stretch>
        </p:blipFill>
        <p:spPr>
          <a:xfrm>
            <a:off x="8472170" y="3500755"/>
            <a:ext cx="2971165" cy="311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