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55" r:id="rId4"/>
    <p:sldId id="354" r:id="rId5"/>
    <p:sldId id="353" r:id="rId6"/>
    <p:sldId id="352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7" r:id="rId18"/>
    <p:sldId id="335" r:id="rId19"/>
    <p:sldId id="334" r:id="rId20"/>
    <p:sldId id="333" r:id="rId21"/>
    <p:sldId id="33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3121660"/>
            <a:ext cx="9248775" cy="614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6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22120"/>
            <a:ext cx="31953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587374"/>
            <a:ext cx="2513652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81375"/>
            <a:ext cx="670052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182110"/>
            <a:ext cx="45402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87985" y="4791075"/>
            <a:ext cx="244729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3" grpId="0" bldLvl="0" animBg="1"/>
      <p:bldP spid="19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576155"/>
            <a:ext cx="4189420" cy="42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70" y="4366895"/>
            <a:ext cx="681926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920" y="5147310"/>
            <a:ext cx="259778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170" y="5928360"/>
            <a:ext cx="476631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542030"/>
            <a:ext cx="2833370" cy="298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89601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62429"/>
            <a:ext cx="2599345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05735"/>
            <a:ext cx="45929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4630" y="3429000"/>
            <a:ext cx="1042543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9" t="46050"/>
          <a:stretch>
            <a:fillRect/>
          </a:stretch>
        </p:blipFill>
        <p:spPr>
          <a:xfrm>
            <a:off x="8472170" y="836295"/>
            <a:ext cx="2363470" cy="24498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14630" y="4137660"/>
            <a:ext cx="1042543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1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0000"/>
            <a:ext cx="10019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1873" y="3349911"/>
            <a:ext cx="328102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1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883651"/>
            <a:ext cx="561763" cy="40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292185"/>
            <a:ext cx="371335" cy="4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6024245" y="621030"/>
            <a:ext cx="4653915" cy="17278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13530"/>
            <a:ext cx="11340000" cy="1538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85" y="764540"/>
            <a:ext cx="10476230" cy="3941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0955" y="3429000"/>
            <a:ext cx="5314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72914" b="6624"/>
          <a:stretch>
            <a:fillRect/>
          </a:stretch>
        </p:blipFill>
        <p:spPr>
          <a:xfrm>
            <a:off x="9480550" y="4004945"/>
            <a:ext cx="226250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463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3514133"/>
            <a:ext cx="1094962" cy="54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4844" r="17667" b="5077"/>
          <a:stretch>
            <a:fillRect/>
          </a:stretch>
        </p:blipFill>
        <p:spPr>
          <a:xfrm>
            <a:off x="4823778" y="4149090"/>
            <a:ext cx="2544445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717290"/>
            <a:ext cx="3262630" cy="29051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50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388235"/>
            <a:ext cx="271462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451860"/>
            <a:ext cx="527685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282440"/>
            <a:ext cx="31508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020945"/>
            <a:ext cx="57257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5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828245"/>
            <a:ext cx="110779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1482" y="3249959"/>
            <a:ext cx="334848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7135"/>
            <a:ext cx="1025377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6460" y="1828165"/>
            <a:ext cx="49898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8690" y="2514600"/>
            <a:ext cx="83267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48497" y="3370456"/>
            <a:ext cx="2255657" cy="32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8497" y="4042562"/>
            <a:ext cx="4735159" cy="41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48690" y="4783455"/>
            <a:ext cx="31210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8690" y="5524500"/>
            <a:ext cx="37896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48497" y="6222597"/>
            <a:ext cx="2186782" cy="42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1038225"/>
            <a:ext cx="2619375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2" grpId="0" bldLvl="0" animBg="1"/>
      <p:bldP spid="25" grpId="0" bldLvl="0" animBg="1"/>
      <p:bldP spid="28" grpId="0" bldLvl="0" animBg="1"/>
      <p:bldP spid="31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8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873207"/>
            <a:ext cx="342770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120759"/>
            <a:ext cx="371335" cy="4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99795"/>
            <a:ext cx="9893300" cy="4114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3068955"/>
            <a:ext cx="5403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0" r="70371" b="4418"/>
          <a:stretch>
            <a:fillRect/>
          </a:stretch>
        </p:blipFill>
        <p:spPr>
          <a:xfrm>
            <a:off x="9933940" y="1124585"/>
            <a:ext cx="2162810" cy="2596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852224"/>
            <a:ext cx="371334" cy="4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5129" r="25921" b="2765"/>
          <a:stretch>
            <a:fillRect/>
          </a:stretch>
        </p:blipFill>
        <p:spPr>
          <a:xfrm>
            <a:off x="8976360" y="2637155"/>
            <a:ext cx="2580640" cy="294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2015357"/>
            <a:ext cx="1742418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992" y="2797061"/>
            <a:ext cx="1037833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797061"/>
            <a:ext cx="2085188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390" y="2797061"/>
            <a:ext cx="780755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" r="66564"/>
          <a:stretch>
            <a:fillRect/>
          </a:stretch>
        </p:blipFill>
        <p:spPr>
          <a:xfrm>
            <a:off x="4696460" y="3573145"/>
            <a:ext cx="2799080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2731162"/>
            <a:ext cx="1123526" cy="5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t="5428" r="23385"/>
          <a:stretch>
            <a:fillRect/>
          </a:stretch>
        </p:blipFill>
        <p:spPr>
          <a:xfrm>
            <a:off x="4946015" y="3500755"/>
            <a:ext cx="229997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8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t="584" r="4755" b="35820"/>
          <a:stretch>
            <a:fillRect/>
          </a:stretch>
        </p:blipFill>
        <p:spPr>
          <a:xfrm>
            <a:off x="4439943" y="3429000"/>
            <a:ext cx="3312115" cy="29523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