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8" r:id="rId9"/>
    <p:sldId id="346" r:id="rId10"/>
    <p:sldId id="344" r:id="rId11"/>
    <p:sldId id="341" r:id="rId12"/>
    <p:sldId id="339" r:id="rId13"/>
    <p:sldId id="338" r:id="rId14"/>
    <p:sldId id="337" r:id="rId15"/>
    <p:sldId id="334" r:id="rId16"/>
    <p:sldId id="333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3057525"/>
            <a:ext cx="48196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778490" cy="4247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765425"/>
            <a:ext cx="67056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77" r="51954"/>
          <a:stretch>
            <a:fillRect/>
          </a:stretch>
        </p:blipFill>
        <p:spPr>
          <a:xfrm>
            <a:off x="7967980" y="3573145"/>
            <a:ext cx="3635375" cy="231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977448"/>
            <a:ext cx="1018790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2977448"/>
            <a:ext cx="885491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t="5471" r="3696"/>
          <a:stretch>
            <a:fillRect/>
          </a:stretch>
        </p:blipFill>
        <p:spPr>
          <a:xfrm>
            <a:off x="7896225" y="2637155"/>
            <a:ext cx="3387090" cy="383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410" y="837135"/>
            <a:ext cx="948268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49815" y="3034649"/>
            <a:ext cx="366249" cy="33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1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8290" y="1982470"/>
            <a:ext cx="6578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3" r="81492" b="48310"/>
          <a:stretch>
            <a:fillRect/>
          </a:stretch>
        </p:blipFill>
        <p:spPr>
          <a:xfrm>
            <a:off x="719455" y="2807970"/>
            <a:ext cx="1788160" cy="21837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47" t="6284" r="37580" b="48305"/>
          <a:stretch>
            <a:fillRect/>
          </a:stretch>
        </p:blipFill>
        <p:spPr>
          <a:xfrm>
            <a:off x="2864485" y="2663825"/>
            <a:ext cx="1871345" cy="23082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82" r="80848"/>
          <a:stretch>
            <a:fillRect/>
          </a:stretch>
        </p:blipFill>
        <p:spPr>
          <a:xfrm>
            <a:off x="5177155" y="2997835"/>
            <a:ext cx="1849755" cy="20193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91" t="59049" r="38229"/>
          <a:stretch>
            <a:fillRect/>
          </a:stretch>
        </p:blipFill>
        <p:spPr>
          <a:xfrm>
            <a:off x="7537450" y="2925445"/>
            <a:ext cx="1746885" cy="208216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05" r="77993" b="9684"/>
          <a:stretch>
            <a:fillRect/>
          </a:stretch>
        </p:blipFill>
        <p:spPr>
          <a:xfrm>
            <a:off x="9696450" y="2924810"/>
            <a:ext cx="2162175" cy="218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8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3027339"/>
            <a:ext cx="323727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9859" r="32910" b="8057"/>
          <a:stretch>
            <a:fillRect/>
          </a:stretch>
        </p:blipFill>
        <p:spPr>
          <a:xfrm>
            <a:off x="9552305" y="2780665"/>
            <a:ext cx="2016080" cy="367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7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0" r="61479" b="8671"/>
          <a:stretch>
            <a:fillRect/>
          </a:stretch>
        </p:blipFill>
        <p:spPr>
          <a:xfrm>
            <a:off x="7247890" y="3357245"/>
            <a:ext cx="4368165" cy="324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814560" cy="1380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348865"/>
            <a:ext cx="9814560" cy="37268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0" r="61479" b="8671"/>
          <a:stretch>
            <a:fillRect/>
          </a:stretch>
        </p:blipFill>
        <p:spPr>
          <a:xfrm>
            <a:off x="9192260" y="2132965"/>
            <a:ext cx="2840990" cy="2108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700530"/>
            <a:ext cx="9160510" cy="162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500755"/>
            <a:ext cx="21189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4437380"/>
            <a:ext cx="9406255" cy="18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48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078" y="2277110"/>
            <a:ext cx="3077845" cy="43072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88" y="836930"/>
            <a:ext cx="10563225" cy="4079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4243705"/>
            <a:ext cx="286829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6090" y="3284855"/>
            <a:ext cx="4175760" cy="235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213100"/>
            <a:ext cx="2423795" cy="339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360045" y="899795"/>
            <a:ext cx="6167800" cy="506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95475"/>
            <a:ext cx="40868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981075"/>
            <a:ext cx="2886075" cy="200533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7536180" y="1010285"/>
            <a:ext cx="3384550" cy="219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2708910"/>
            <a:ext cx="4716780" cy="15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4437380"/>
            <a:ext cx="439166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5157470"/>
            <a:ext cx="408686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63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1895475"/>
            <a:ext cx="40868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2708910"/>
            <a:ext cx="574484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3573145"/>
            <a:ext cx="535686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580890"/>
            <a:ext cx="40868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445125"/>
            <a:ext cx="507492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465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1895475"/>
            <a:ext cx="884872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2708910"/>
            <a:ext cx="2886075" cy="200533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964815"/>
            <a:ext cx="73761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497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814926"/>
            <a:ext cx="380856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t="46637"/>
          <a:stretch>
            <a:fillRect/>
          </a:stretch>
        </p:blipFill>
        <p:spPr>
          <a:xfrm>
            <a:off x="4455478" y="4293235"/>
            <a:ext cx="3281045" cy="235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12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3" y="1772920"/>
            <a:ext cx="5705475" cy="46958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7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8566"/>
          <a:stretch>
            <a:fillRect/>
          </a:stretch>
        </p:blipFill>
        <p:spPr>
          <a:xfrm>
            <a:off x="1055370" y="4584700"/>
            <a:ext cx="5057775" cy="1724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60381" r="4608"/>
          <a:stretch>
            <a:fillRect/>
          </a:stretch>
        </p:blipFill>
        <p:spPr>
          <a:xfrm>
            <a:off x="6311900" y="4639310"/>
            <a:ext cx="4824730" cy="16490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105" y="828040"/>
            <a:ext cx="9803765" cy="1378585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105" y="2348865"/>
            <a:ext cx="9803765" cy="205295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47" b="50766"/>
          <a:stretch>
            <a:fillRect/>
          </a:stretch>
        </p:blipFill>
        <p:spPr>
          <a:xfrm>
            <a:off x="1440815" y="4505325"/>
            <a:ext cx="4650105" cy="217805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0" r="20630"/>
          <a:stretch>
            <a:fillRect/>
          </a:stretch>
        </p:blipFill>
        <p:spPr>
          <a:xfrm>
            <a:off x="6527165" y="4505325"/>
            <a:ext cx="4433570" cy="21374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685" y="4439285"/>
            <a:ext cx="5184775" cy="17862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3370" y="4488180"/>
            <a:ext cx="4319905" cy="174371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221105" y="1701165"/>
            <a:ext cx="939673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21105" y="3122930"/>
            <a:ext cx="68478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9515" y="3861435"/>
            <a:ext cx="43408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7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123650"/>
            <a:ext cx="437984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84119" b="53223"/>
          <a:stretch>
            <a:fillRect/>
          </a:stretch>
        </p:blipFill>
        <p:spPr>
          <a:xfrm>
            <a:off x="868045" y="3789045"/>
            <a:ext cx="1559560" cy="25203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77" t="8740" r="40854" b="53221"/>
          <a:stretch>
            <a:fillRect/>
          </a:stretch>
        </p:blipFill>
        <p:spPr>
          <a:xfrm>
            <a:off x="2938780" y="4077335"/>
            <a:ext cx="1656670" cy="22320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0" r="83388" b="5353"/>
          <a:stretch>
            <a:fillRect/>
          </a:stretch>
        </p:blipFill>
        <p:spPr>
          <a:xfrm>
            <a:off x="5394325" y="3717290"/>
            <a:ext cx="1631315" cy="25205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4" t="51694" r="36457" b="5357"/>
          <a:stretch>
            <a:fillRect/>
          </a:stretch>
        </p:blipFill>
        <p:spPr>
          <a:xfrm>
            <a:off x="7824470" y="3717290"/>
            <a:ext cx="201608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98" y="828040"/>
            <a:ext cx="10530205" cy="3263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3515995"/>
            <a:ext cx="57023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2" r="41796" b="5208"/>
          <a:stretch>
            <a:fillRect/>
          </a:stretch>
        </p:blipFill>
        <p:spPr>
          <a:xfrm>
            <a:off x="3948430" y="4149090"/>
            <a:ext cx="4295140" cy="19678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086680"/>
            <a:ext cx="10530000" cy="656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2024-09-28T13:20:12Z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