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7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7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967230"/>
            <a:ext cx="86582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30" y="3549650"/>
            <a:ext cx="7444105" cy="1767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912495" y="5176520"/>
            <a:ext cx="104432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1794510"/>
            <a:ext cx="6456680" cy="29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8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35"/>
          <a:stretch>
            <a:fillRect/>
          </a:stretch>
        </p:blipFill>
        <p:spPr>
          <a:xfrm>
            <a:off x="335280" y="1844675"/>
            <a:ext cx="11339830" cy="719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1859" y="1987837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0" r="11731"/>
          <a:stretch>
            <a:fillRect/>
          </a:stretch>
        </p:blipFill>
        <p:spPr>
          <a:xfrm>
            <a:off x="335280" y="2853055"/>
            <a:ext cx="8948420" cy="27622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t="36351" r="521" b="16733"/>
          <a:stretch>
            <a:fillRect/>
          </a:stretch>
        </p:blipFill>
        <p:spPr>
          <a:xfrm>
            <a:off x="9408160" y="2924810"/>
            <a:ext cx="2617470" cy="157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436735" cy="5017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3789045"/>
            <a:ext cx="5702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1" r="60846" b="9411"/>
          <a:stretch>
            <a:fillRect/>
          </a:stretch>
        </p:blipFill>
        <p:spPr>
          <a:xfrm>
            <a:off x="9119870" y="3789045"/>
            <a:ext cx="287210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498840" cy="485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3068955"/>
            <a:ext cx="5924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17327" r="5600" b="6291"/>
          <a:stretch>
            <a:fillRect/>
          </a:stretch>
        </p:blipFill>
        <p:spPr>
          <a:xfrm>
            <a:off x="8760460" y="1988820"/>
            <a:ext cx="3304540" cy="221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5054070"/>
            <a:ext cx="552241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2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6097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4437380"/>
            <a:ext cx="3948430" cy="22910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85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135" y="4004945"/>
            <a:ext cx="644398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981075"/>
            <a:ext cx="3948430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28" y="828040"/>
            <a:ext cx="10354945" cy="4592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0170" y="5445125"/>
            <a:ext cx="4391660" cy="1325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764745"/>
            <a:ext cx="93333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7624" y="3086841"/>
            <a:ext cx="360482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8" y="4653280"/>
            <a:ext cx="473392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819015"/>
            <a:ext cx="454152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797425"/>
            <a:ext cx="5777230" cy="17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852930"/>
            <a:ext cx="50457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48915"/>
            <a:ext cx="60667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587750"/>
            <a:ext cx="50063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437380"/>
            <a:ext cx="414210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1772920"/>
            <a:ext cx="4667250" cy="152908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5300980"/>
            <a:ext cx="47999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1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981075"/>
            <a:ext cx="4667250" cy="152908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2277110"/>
            <a:ext cx="369506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717290"/>
            <a:ext cx="369506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978519"/>
            <a:ext cx="38085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7135"/>
            <a:ext cx="104619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2114" y="4491458"/>
            <a:ext cx="351366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11" r="5499" b="35288"/>
          <a:stretch>
            <a:fillRect/>
          </a:stretch>
        </p:blipFill>
        <p:spPr>
          <a:xfrm>
            <a:off x="3618230" y="3789045"/>
            <a:ext cx="4955540" cy="24481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08810"/>
            <a:ext cx="548259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21050"/>
            <a:ext cx="35375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87825"/>
            <a:ext cx="641096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28" y="828040"/>
            <a:ext cx="10151745" cy="3317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3639185"/>
            <a:ext cx="58166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0765" y="4148455"/>
            <a:ext cx="2490470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400" y="1131570"/>
            <a:ext cx="4230370" cy="44500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985886"/>
            <a:ext cx="1142569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1985886"/>
            <a:ext cx="1751939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425" y="764540"/>
            <a:ext cx="421703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r="10098" b="4130"/>
          <a:stretch>
            <a:fillRect/>
          </a:stretch>
        </p:blipFill>
        <p:spPr>
          <a:xfrm>
            <a:off x="4584065" y="2780665"/>
            <a:ext cx="70834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2024-09-28T12:35:12Z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