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4" r:id="rId3"/>
    <p:sldId id="370" r:id="rId4"/>
    <p:sldId id="368" r:id="rId5"/>
    <p:sldId id="367" r:id="rId6"/>
    <p:sldId id="365" r:id="rId7"/>
    <p:sldId id="364" r:id="rId8"/>
    <p:sldId id="363" r:id="rId9"/>
    <p:sldId id="362" r:id="rId10"/>
    <p:sldId id="361" r:id="rId11"/>
    <p:sldId id="359" r:id="rId12"/>
    <p:sldId id="358" r:id="rId13"/>
    <p:sldId id="357" r:id="rId14"/>
    <p:sldId id="355" r:id="rId15"/>
    <p:sldId id="354" r:id="rId16"/>
    <p:sldId id="353" r:id="rId17"/>
    <p:sldId id="352" r:id="rId18"/>
    <p:sldId id="350" r:id="rId19"/>
    <p:sldId id="349" r:id="rId20"/>
    <p:sldId id="348" r:id="rId21"/>
    <p:sldId id="347" r:id="rId22"/>
    <p:sldId id="416" r:id="rId23"/>
    <p:sldId id="346" r:id="rId24"/>
    <p:sldId id="345" r:id="rId25"/>
    <p:sldId id="344" r:id="rId26"/>
    <p:sldId id="341" r:id="rId27"/>
    <p:sldId id="339" r:id="rId28"/>
    <p:sldId id="338" r:id="rId29"/>
    <p:sldId id="335" r:id="rId30"/>
    <p:sldId id="334" r:id="rId31"/>
    <p:sldId id="333" r:id="rId32"/>
    <p:sldId id="332" r:id="rId33"/>
    <p:sldId id="331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6.png"/><Relationship Id="rId2" Type="http://schemas.openxmlformats.org/officeDocument/2006/relationships/image" Target="../media/image53.png"/><Relationship Id="rId1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 b="6541"/>
          <a:stretch>
            <a:fillRect/>
          </a:stretch>
        </p:blipFill>
        <p:spPr>
          <a:xfrm>
            <a:off x="2723810" y="3064613"/>
            <a:ext cx="6744380" cy="728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40" y="764540"/>
            <a:ext cx="10764520" cy="3470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295" y="3186430"/>
            <a:ext cx="41021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1" t="17845" r="50051" b="5876"/>
          <a:stretch>
            <a:fillRect/>
          </a:stretch>
        </p:blipFill>
        <p:spPr>
          <a:xfrm>
            <a:off x="5197158" y="4364990"/>
            <a:ext cx="1797685" cy="226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8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8765" y="3444352"/>
            <a:ext cx="1770982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998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87103" y="1623712"/>
            <a:ext cx="257078" cy="30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124280"/>
            <a:ext cx="11340000" cy="33786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42842" y="4977964"/>
            <a:ext cx="561762" cy="33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2690" y="4930243"/>
            <a:ext cx="1332997" cy="41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5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15214" y="2243647"/>
            <a:ext cx="628413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8236" y="2901176"/>
            <a:ext cx="476070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t="8066" r="3696" b="3910"/>
          <a:stretch>
            <a:fillRect/>
          </a:stretch>
        </p:blipFill>
        <p:spPr>
          <a:xfrm>
            <a:off x="3791608" y="3429000"/>
            <a:ext cx="4608785" cy="3240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25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34760" y="2224905"/>
            <a:ext cx="847405" cy="362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695" y="3502025"/>
            <a:ext cx="713295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606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060" y="3429000"/>
            <a:ext cx="7929880" cy="24860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87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060" y="4077335"/>
            <a:ext cx="7929880" cy="24860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30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484630"/>
            <a:ext cx="744855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5" b="4685"/>
          <a:stretch>
            <a:fillRect/>
          </a:stretch>
        </p:blipFill>
        <p:spPr>
          <a:xfrm>
            <a:off x="1847850" y="2132965"/>
            <a:ext cx="3143930" cy="260075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09" r="29514" b="4685"/>
          <a:stretch>
            <a:fillRect/>
          </a:stretch>
        </p:blipFill>
        <p:spPr>
          <a:xfrm>
            <a:off x="6600190" y="2132965"/>
            <a:ext cx="3240405" cy="26009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5" y="2132965"/>
            <a:ext cx="3324225" cy="20529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r="59994" b="21788"/>
          <a:stretch>
            <a:fillRect/>
          </a:stretch>
        </p:blipFill>
        <p:spPr>
          <a:xfrm>
            <a:off x="1819275" y="2205355"/>
            <a:ext cx="3172460" cy="194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55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3425" y="1484630"/>
            <a:ext cx="2076450" cy="23101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871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700530"/>
            <a:ext cx="205867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00" t="13579" b="32888"/>
          <a:stretch>
            <a:fillRect/>
          </a:stretch>
        </p:blipFill>
        <p:spPr>
          <a:xfrm>
            <a:off x="9624695" y="1484630"/>
            <a:ext cx="2075180" cy="230462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322195" y="1485265"/>
            <a:ext cx="6205220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280" y="2420620"/>
            <a:ext cx="270891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0045" y="2997200"/>
            <a:ext cx="563499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0045" y="3644900"/>
            <a:ext cx="370649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3425" y="1484630"/>
            <a:ext cx="2076450" cy="231013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999740" y="2493010"/>
            <a:ext cx="360362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4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7225"/>
            <a:ext cx="11340000" cy="4214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0700" y="2243766"/>
            <a:ext cx="352292" cy="31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9743" y="4131753"/>
            <a:ext cx="314206" cy="30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36"/>
          <a:stretch>
            <a:fillRect/>
          </a:stretch>
        </p:blipFill>
        <p:spPr>
          <a:xfrm>
            <a:off x="360045" y="899795"/>
            <a:ext cx="11339830" cy="24572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0550" y="3357245"/>
            <a:ext cx="3390900" cy="33959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4" t="49764"/>
          <a:stretch>
            <a:fillRect/>
          </a:stretch>
        </p:blipFill>
        <p:spPr>
          <a:xfrm>
            <a:off x="485185" y="876730"/>
            <a:ext cx="10716850" cy="24805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357245"/>
            <a:ext cx="3390900" cy="33959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893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587174"/>
            <a:ext cx="4827355" cy="343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150110"/>
            <a:ext cx="497649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908685"/>
            <a:ext cx="3415030" cy="37007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7935" y="932815"/>
            <a:ext cx="341503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9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44205" y="842645"/>
            <a:ext cx="354457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2865294"/>
            <a:ext cx="10749672" cy="36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402" y="3511476"/>
            <a:ext cx="856926" cy="30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541" y="4067367"/>
            <a:ext cx="6293652" cy="35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8690" y="4669790"/>
            <a:ext cx="5682615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9870" y="3429000"/>
            <a:ext cx="2371725" cy="276733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133205" y="3429000"/>
            <a:ext cx="2605405" cy="281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690" y="5589475"/>
            <a:ext cx="11340000" cy="114786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49325" y="5588635"/>
            <a:ext cx="818324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9325" y="6294755"/>
            <a:ext cx="818324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  <p:bldP spid="9" grpId="0" bldLvl="0" animBg="1"/>
      <p:bldP spid="12" grpId="0" bldLvl="0" animBg="1"/>
      <p:bldP spid="10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35" y="1397840"/>
            <a:ext cx="11340000" cy="1039572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19" t="5040" r="50689"/>
          <a:stretch>
            <a:fillRect/>
          </a:stretch>
        </p:blipFill>
        <p:spPr>
          <a:xfrm>
            <a:off x="4922543" y="2524760"/>
            <a:ext cx="2448515" cy="2879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080" y="1918970"/>
            <a:ext cx="418973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7120" y="2437130"/>
            <a:ext cx="2623820" cy="312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4215" y="1322070"/>
            <a:ext cx="546100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18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10" y="4732860"/>
            <a:ext cx="11340000" cy="14207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2980" y="4725670"/>
            <a:ext cx="781812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62355" y="5337810"/>
            <a:ext cx="4706620" cy="89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6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5725" y="1405255"/>
            <a:ext cx="8512175" cy="202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501390"/>
            <a:ext cx="1088707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60045" y="4221480"/>
            <a:ext cx="50546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911225" y="4149090"/>
            <a:ext cx="680974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5" grpId="0" bldLvl="0" animBg="1"/>
      <p:bldP spid="3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53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7" r="55767"/>
          <a:stretch>
            <a:fillRect/>
          </a:stretch>
        </p:blipFill>
        <p:spPr>
          <a:xfrm>
            <a:off x="1151890" y="3474085"/>
            <a:ext cx="3890645" cy="25241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6"/>
          <a:stretch>
            <a:fillRect/>
          </a:stretch>
        </p:blipFill>
        <p:spPr>
          <a:xfrm>
            <a:off x="5519420" y="3474085"/>
            <a:ext cx="5958840" cy="272224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7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4231" y="1014405"/>
            <a:ext cx="476070" cy="30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6297" y="2215659"/>
            <a:ext cx="885491" cy="39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7" r="55767"/>
          <a:stretch>
            <a:fillRect/>
          </a:stretch>
        </p:blipFill>
        <p:spPr>
          <a:xfrm>
            <a:off x="1151890" y="3043555"/>
            <a:ext cx="3890645" cy="25241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6"/>
          <a:stretch>
            <a:fillRect/>
          </a:stretch>
        </p:blipFill>
        <p:spPr>
          <a:xfrm>
            <a:off x="5519420" y="3043555"/>
            <a:ext cx="5958840" cy="2722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85" y="899795"/>
            <a:ext cx="10628630" cy="349123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484630" y="4293235"/>
            <a:ext cx="9222740" cy="2430780"/>
            <a:chOff x="2268" y="6308"/>
            <a:chExt cx="16262" cy="4286"/>
          </a:xfrm>
        </p:grpSpPr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37" r="55767"/>
            <a:stretch>
              <a:fillRect/>
            </a:stretch>
          </p:blipFill>
          <p:spPr>
            <a:xfrm>
              <a:off x="2268" y="6308"/>
              <a:ext cx="6127" cy="3975"/>
            </a:xfrm>
            <a:prstGeom prst="rect">
              <a:avLst/>
            </a:prstGeom>
          </p:spPr>
        </p:pic>
        <p:pic>
          <p:nvPicPr>
            <p:cNvPr id="4" name="img_167772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276"/>
            <a:stretch>
              <a:fillRect/>
            </a:stretch>
          </p:blipFill>
          <p:spPr>
            <a:xfrm>
              <a:off x="9146" y="6308"/>
              <a:ext cx="9384" cy="428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837135"/>
            <a:ext cx="109108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2359" y="1506453"/>
            <a:ext cx="293152" cy="31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42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54710" y="976261"/>
            <a:ext cx="8512141" cy="352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1548218"/>
            <a:ext cx="3322972" cy="36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120176"/>
            <a:ext cx="4979697" cy="352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713355"/>
            <a:ext cx="5040630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7" r="55767"/>
          <a:stretch>
            <a:fillRect/>
          </a:stretch>
        </p:blipFill>
        <p:spPr>
          <a:xfrm>
            <a:off x="1151890" y="3617595"/>
            <a:ext cx="3890645" cy="2524125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6"/>
          <a:stretch>
            <a:fillRect/>
          </a:stretch>
        </p:blipFill>
        <p:spPr>
          <a:xfrm>
            <a:off x="5519420" y="3617595"/>
            <a:ext cx="5958840" cy="2722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92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495" y="2719070"/>
            <a:ext cx="6672580" cy="334327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781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5560"/>
            <a:ext cx="11340000" cy="356486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31" b="2781"/>
          <a:stretch>
            <a:fillRect/>
          </a:stretch>
        </p:blipFill>
        <p:spPr>
          <a:xfrm>
            <a:off x="8832215" y="2781300"/>
            <a:ext cx="2423205" cy="3537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9825" y="2925445"/>
            <a:ext cx="2647950" cy="28194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280" y="2205355"/>
            <a:ext cx="388874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95775" y="2205355"/>
            <a:ext cx="675132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0045" y="2853055"/>
            <a:ext cx="483679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670" y="3797935"/>
            <a:ext cx="339852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91585" y="3636645"/>
            <a:ext cx="364236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280" y="4232910"/>
            <a:ext cx="570293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5157470"/>
            <a:ext cx="257238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55595" y="4998085"/>
            <a:ext cx="395224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3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07765" y="899795"/>
            <a:ext cx="209867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1628775"/>
            <a:ext cx="330073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r="41164" b="4764"/>
          <a:stretch>
            <a:fillRect/>
          </a:stretch>
        </p:blipFill>
        <p:spPr>
          <a:xfrm>
            <a:off x="8759825" y="899795"/>
            <a:ext cx="2520315" cy="34651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070" y="981075"/>
            <a:ext cx="2567305" cy="281495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682365" y="1563370"/>
            <a:ext cx="211455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0045" y="2144395"/>
            <a:ext cx="408686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45" y="2780665"/>
            <a:ext cx="560514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3325495"/>
            <a:ext cx="426275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598035" y="3357245"/>
            <a:ext cx="336042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933190"/>
            <a:ext cx="193611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279650" y="3904615"/>
            <a:ext cx="193611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88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38030" y="4005580"/>
            <a:ext cx="2061845" cy="252476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13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586230"/>
            <a:ext cx="7656830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730039"/>
            <a:ext cx="6160352" cy="324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301926"/>
            <a:ext cx="6331738" cy="324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864282"/>
            <a:ext cx="4056120" cy="352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436110"/>
            <a:ext cx="238442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11450" y="4436110"/>
            <a:ext cx="498284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animBg="1"/>
      <p:bldP spid="11" grpId="0" bldLvl="0" animBg="1"/>
      <p:bldP spid="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9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670" y="1484630"/>
            <a:ext cx="739838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95" t="215" r="5606" b="17799"/>
          <a:stretch>
            <a:fillRect/>
          </a:stretch>
        </p:blipFill>
        <p:spPr>
          <a:xfrm>
            <a:off x="8183880" y="908685"/>
            <a:ext cx="2880315" cy="33130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60045" y="2060575"/>
            <a:ext cx="591947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2564765"/>
            <a:ext cx="570230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045" y="3205480"/>
            <a:ext cx="205041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423795" y="3284855"/>
            <a:ext cx="218313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0045" y="3731895"/>
            <a:ext cx="546544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280" y="4350385"/>
            <a:ext cx="326390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4968875"/>
            <a:ext cx="476821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5445125"/>
            <a:ext cx="509016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58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635939"/>
            <a:ext cx="352292" cy="31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6" r="79264"/>
          <a:stretch>
            <a:fillRect/>
          </a:stretch>
        </p:blipFill>
        <p:spPr>
          <a:xfrm>
            <a:off x="4920275" y="2780460"/>
            <a:ext cx="2351450" cy="3206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47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1758914"/>
            <a:ext cx="276120" cy="31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00" t="4455" r="44339" b="1086"/>
          <a:stretch>
            <a:fillRect/>
          </a:stretch>
        </p:blipFill>
        <p:spPr>
          <a:xfrm>
            <a:off x="4692038" y="3213100"/>
            <a:ext cx="2807925" cy="3240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90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283689"/>
            <a:ext cx="352292" cy="314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5" t="4455" r="9279" b="-1005"/>
          <a:stretch>
            <a:fillRect/>
          </a:stretch>
        </p:blipFill>
        <p:spPr>
          <a:xfrm>
            <a:off x="4684395" y="3357245"/>
            <a:ext cx="2823210" cy="3312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3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2950213"/>
            <a:ext cx="276120" cy="31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3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642949"/>
            <a:ext cx="304685" cy="31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5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313538"/>
            <a:ext cx="304685" cy="31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1" r="76089" b="5876"/>
          <a:stretch>
            <a:fillRect/>
          </a:stretch>
        </p:blipFill>
        <p:spPr>
          <a:xfrm>
            <a:off x="9336405" y="3213100"/>
            <a:ext cx="2283460" cy="2789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2024-09-29T06:27:37Z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