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2" r:id="rId3"/>
    <p:sldId id="365" r:id="rId4"/>
    <p:sldId id="364" r:id="rId5"/>
    <p:sldId id="363" r:id="rId6"/>
    <p:sldId id="362" r:id="rId7"/>
    <p:sldId id="361" r:id="rId8"/>
    <p:sldId id="359" r:id="rId9"/>
    <p:sldId id="357" r:id="rId10"/>
    <p:sldId id="356" r:id="rId11"/>
    <p:sldId id="355" r:id="rId12"/>
    <p:sldId id="354" r:id="rId13"/>
    <p:sldId id="353" r:id="rId14"/>
    <p:sldId id="352" r:id="rId15"/>
    <p:sldId id="350" r:id="rId16"/>
    <p:sldId id="349" r:id="rId17"/>
    <p:sldId id="348" r:id="rId18"/>
    <p:sldId id="347" r:id="rId19"/>
    <p:sldId id="346" r:id="rId20"/>
    <p:sldId id="345" r:id="rId21"/>
    <p:sldId id="344" r:id="rId22"/>
    <p:sldId id="343" r:id="rId23"/>
    <p:sldId id="342" r:id="rId24"/>
    <p:sldId id="341" r:id="rId25"/>
    <p:sldId id="340" r:id="rId26"/>
    <p:sldId id="339" r:id="rId27"/>
    <p:sldId id="338" r:id="rId28"/>
    <p:sldId id="337" r:id="rId29"/>
    <p:sldId id="336" r:id="rId30"/>
    <p:sldId id="335" r:id="rId31"/>
    <p:sldId id="334" r:id="rId32"/>
    <p:sldId id="333" r:id="rId33"/>
    <p:sldId id="332" r:id="rId34"/>
    <p:sldId id="331" r:id="rId35"/>
    <p:sldId id="330" r:id="rId36"/>
    <p:sldId id="329" r:id="rId37"/>
    <p:sldId id="328" r:id="rId38"/>
    <p:sldId id="327" r:id="rId39"/>
    <p:sldId id="326" r:id="rId40"/>
    <p:sldId id="325" r:id="rId41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205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7" Type="http://schemas.openxmlformats.org/officeDocument/2006/relationships/tags" Target="tags/tag1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handoutMaster" Target="handoutMasters/handoutMaster1.xml"/><Relationship Id="rId42" Type="http://schemas.openxmlformats.org/officeDocument/2006/relationships/notesMaster" Target="notesMasters/notesMaster1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5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5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5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00" y="3219824"/>
            <a:ext cx="11340000" cy="41835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912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634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83" t="19871" b="32817"/>
          <a:stretch>
            <a:fillRect/>
          </a:stretch>
        </p:blipFill>
        <p:spPr>
          <a:xfrm>
            <a:off x="7896225" y="1052830"/>
            <a:ext cx="4163695" cy="259227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210" y="899795"/>
            <a:ext cx="10101580" cy="47009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83" t="19871" b="32817"/>
          <a:stretch>
            <a:fillRect/>
          </a:stretch>
        </p:blipFill>
        <p:spPr>
          <a:xfrm>
            <a:off x="7752080" y="4869180"/>
            <a:ext cx="2847340" cy="177292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1789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59499"/>
          <a:stretch>
            <a:fillRect/>
          </a:stretch>
        </p:blipFill>
        <p:spPr>
          <a:xfrm>
            <a:off x="4868228" y="2277110"/>
            <a:ext cx="2455545" cy="330073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999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60693" t="6541"/>
          <a:stretch>
            <a:fillRect/>
          </a:stretch>
        </p:blipFill>
        <p:spPr>
          <a:xfrm>
            <a:off x="8616315" y="3357245"/>
            <a:ext cx="2383155" cy="308483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2673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1772920"/>
            <a:ext cx="322770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2616835"/>
            <a:ext cx="7190105" cy="1075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35280" y="4004945"/>
            <a:ext cx="7595870" cy="129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83" t="19871" b="32817"/>
          <a:stretch>
            <a:fillRect/>
          </a:stretch>
        </p:blipFill>
        <p:spPr>
          <a:xfrm>
            <a:off x="7680325" y="1700530"/>
            <a:ext cx="4163695" cy="2592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bldLvl="0" animBg="1"/>
      <p:bldP spid="3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6336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1891665"/>
            <a:ext cx="849757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2687320"/>
            <a:ext cx="4089400" cy="1069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439920" y="2780665"/>
            <a:ext cx="410400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60045" y="3933190"/>
            <a:ext cx="502920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03" r="75870"/>
          <a:stretch>
            <a:fillRect/>
          </a:stretch>
        </p:blipFill>
        <p:spPr>
          <a:xfrm>
            <a:off x="8904605" y="2132965"/>
            <a:ext cx="2513965" cy="3543300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3"/>
          <a:srcRect r="59499"/>
          <a:stretch>
            <a:fillRect/>
          </a:stretch>
        </p:blipFill>
        <p:spPr>
          <a:xfrm>
            <a:off x="8688070" y="1988820"/>
            <a:ext cx="2741930" cy="3686810"/>
          </a:xfrm>
          <a:prstGeom prst="rect">
            <a:avLst/>
          </a:prstGeom>
        </p:spPr>
      </p:pic>
      <p:sp useBgFill="1">
        <p:nvSpPr>
          <p:cNvPr id="47" name="矩形 46"/>
          <p:cNvSpPr/>
          <p:nvPr/>
        </p:nvSpPr>
        <p:spPr bwMode="white">
          <a:xfrm>
            <a:off x="263525" y="4797425"/>
            <a:ext cx="5029200" cy="117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6" grpId="0" bldLvl="0" animBg="1"/>
      <p:bldP spid="31" grpId="0" bldLvl="0" animBg="1"/>
      <p:bldP spid="36" grpId="0" bldLvl="0" animBg="1"/>
      <p:bldP spid="4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10584815" cy="4417695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4584065" y="1052830"/>
            <a:ext cx="4131945" cy="985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263525" y="2132965"/>
            <a:ext cx="282067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3143885" y="2060575"/>
            <a:ext cx="3278505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03" r="75870"/>
          <a:stretch>
            <a:fillRect/>
          </a:stretch>
        </p:blipFill>
        <p:spPr>
          <a:xfrm>
            <a:off x="9624695" y="1052830"/>
            <a:ext cx="2239010" cy="3156585"/>
          </a:xfrm>
          <a:prstGeom prst="rect">
            <a:avLst/>
          </a:prstGeom>
        </p:spPr>
      </p:pic>
      <p:sp useBgFill="1">
        <p:nvSpPr>
          <p:cNvPr id="81" name="矩形 80"/>
          <p:cNvSpPr/>
          <p:nvPr/>
        </p:nvSpPr>
        <p:spPr bwMode="white">
          <a:xfrm>
            <a:off x="323215" y="3068955"/>
            <a:ext cx="321691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2" name="矩形 81"/>
          <p:cNvSpPr/>
          <p:nvPr/>
        </p:nvSpPr>
        <p:spPr bwMode="white">
          <a:xfrm>
            <a:off x="3601720" y="2941955"/>
            <a:ext cx="5963920" cy="1026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3" name="矩形 82"/>
          <p:cNvSpPr/>
          <p:nvPr/>
        </p:nvSpPr>
        <p:spPr bwMode="white">
          <a:xfrm>
            <a:off x="335280" y="4209415"/>
            <a:ext cx="2504440" cy="98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4" name="矩形 83"/>
          <p:cNvSpPr/>
          <p:nvPr/>
        </p:nvSpPr>
        <p:spPr bwMode="white">
          <a:xfrm>
            <a:off x="2839720" y="4293235"/>
            <a:ext cx="5273675" cy="101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40" grpId="0" bldLvl="0" animBg="1"/>
      <p:bldP spid="56" grpId="0" bldLvl="0" animBg="1"/>
      <p:bldP spid="81" grpId="0" bldLvl="0" animBg="1"/>
      <p:bldP spid="82" grpId="0" bldLvl="0" animBg="1"/>
      <p:bldP spid="83" grpId="0" bldLvl="0" animBg="1"/>
      <p:bldP spid="8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9726930" cy="492633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407670" y="1844675"/>
            <a:ext cx="379984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224020" y="1752600"/>
            <a:ext cx="4212590" cy="78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263525" y="2780665"/>
            <a:ext cx="399097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4254500" y="2780665"/>
            <a:ext cx="432625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white">
          <a:xfrm>
            <a:off x="335280" y="3695065"/>
            <a:ext cx="217932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01" t="9035" r="36499"/>
          <a:stretch>
            <a:fillRect/>
          </a:stretch>
        </p:blipFill>
        <p:spPr>
          <a:xfrm>
            <a:off x="9480550" y="1124585"/>
            <a:ext cx="2468245" cy="3181350"/>
          </a:xfrm>
          <a:prstGeom prst="rect">
            <a:avLst/>
          </a:prstGeom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3"/>
          <a:srcRect l="60693" t="6541"/>
          <a:stretch>
            <a:fillRect/>
          </a:stretch>
        </p:blipFill>
        <p:spPr>
          <a:xfrm>
            <a:off x="9408160" y="1121410"/>
            <a:ext cx="2535555" cy="3282315"/>
          </a:xfrm>
          <a:prstGeom prst="rect">
            <a:avLst/>
          </a:prstGeom>
        </p:spPr>
      </p:pic>
      <p:sp useBgFill="1">
        <p:nvSpPr>
          <p:cNvPr id="64" name="矩形 63"/>
          <p:cNvSpPr/>
          <p:nvPr/>
        </p:nvSpPr>
        <p:spPr bwMode="white">
          <a:xfrm>
            <a:off x="2495550" y="3695065"/>
            <a:ext cx="359981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white">
          <a:xfrm>
            <a:off x="6129655" y="3609975"/>
            <a:ext cx="3244215" cy="85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white">
          <a:xfrm>
            <a:off x="360045" y="4653280"/>
            <a:ext cx="9288780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7" name="矩形 66"/>
          <p:cNvSpPr/>
          <p:nvPr/>
        </p:nvSpPr>
        <p:spPr bwMode="white">
          <a:xfrm>
            <a:off x="335280" y="5229225"/>
            <a:ext cx="63881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8" name="矩形 67"/>
          <p:cNvSpPr/>
          <p:nvPr/>
        </p:nvSpPr>
        <p:spPr bwMode="white">
          <a:xfrm>
            <a:off x="983615" y="5381625"/>
            <a:ext cx="557784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6" grpId="0" bldLvl="0" animBg="1"/>
      <p:bldP spid="43" grpId="0" bldLvl="0" animBg="1"/>
      <p:bldP spid="49" grpId="0" bldLvl="0" animBg="1"/>
      <p:bldP spid="60" grpId="0" bldLvl="0" animBg="1"/>
      <p:bldP spid="64" grpId="0" bldLvl="0" animBg="1"/>
      <p:bldP spid="65" grpId="0" bldLvl="0" animBg="1"/>
      <p:bldP spid="66" grpId="0" bldLvl="0" animBg="1"/>
      <p:bldP spid="67" grpId="0" bldLvl="0" animBg="1"/>
      <p:bldP spid="6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419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01" t="9035" r="36499"/>
          <a:stretch>
            <a:fillRect/>
          </a:stretch>
        </p:blipFill>
        <p:spPr>
          <a:xfrm>
            <a:off x="9120505" y="1917065"/>
            <a:ext cx="2468245" cy="3181350"/>
          </a:xfrm>
          <a:prstGeom prst="rect">
            <a:avLst/>
          </a:prstGeom>
        </p:spPr>
      </p:pic>
      <p:sp useBgFill="1">
        <p:nvSpPr>
          <p:cNvPr id="42" name="矩形 41"/>
          <p:cNvSpPr/>
          <p:nvPr/>
        </p:nvSpPr>
        <p:spPr bwMode="white">
          <a:xfrm>
            <a:off x="2495550" y="899795"/>
            <a:ext cx="846137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360045" y="1844675"/>
            <a:ext cx="6391275" cy="167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91135" y="3827145"/>
            <a:ext cx="8297545" cy="1096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bldLvl="0" animBg="1"/>
      <p:bldP spid="43" grpId="0" bldLvl="0" animBg="1"/>
      <p:bldP spid="4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353673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0095" y="4437380"/>
            <a:ext cx="3051810" cy="221742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899795"/>
            <a:ext cx="9241790" cy="46850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04680" y="1917065"/>
            <a:ext cx="2540000" cy="246824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55970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231515"/>
            <a:ext cx="5760085" cy="1451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42380" y="3261360"/>
            <a:ext cx="5278120" cy="338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335" y="3140710"/>
            <a:ext cx="3766820" cy="337439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290" y="3140710"/>
            <a:ext cx="4218305" cy="3543300"/>
          </a:xfrm>
          <a:prstGeom prst="rect">
            <a:avLst/>
          </a:prstGeom>
        </p:spPr>
      </p:pic>
      <p:sp useBgFill="1">
        <p:nvSpPr>
          <p:cNvPr id="35" name="矩形 34"/>
          <p:cNvSpPr/>
          <p:nvPr/>
        </p:nvSpPr>
        <p:spPr bwMode="white">
          <a:xfrm>
            <a:off x="335280" y="4940935"/>
            <a:ext cx="576008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462280" y="5800090"/>
            <a:ext cx="576008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5" grpId="0" bldLvl="0" animBg="1"/>
      <p:bldP spid="3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1079"/>
          </a:xfrm>
          <a:prstGeom prst="rect">
            <a:avLst/>
          </a:prstGeom>
        </p:spPr>
      </p:pic>
      <p:sp useBgFill="1">
        <p:nvSpPr>
          <p:cNvPr id="35" name="矩形 34"/>
          <p:cNvSpPr/>
          <p:nvPr/>
        </p:nvSpPr>
        <p:spPr bwMode="white">
          <a:xfrm>
            <a:off x="5939790" y="764540"/>
            <a:ext cx="5760085" cy="80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9875" y="1772920"/>
            <a:ext cx="576834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4515" y="764540"/>
            <a:ext cx="3766820" cy="3374390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360045" y="2576195"/>
            <a:ext cx="749046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19710" y="3429000"/>
            <a:ext cx="576834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91135" y="4364990"/>
            <a:ext cx="576834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71450" y="5229225"/>
            <a:ext cx="576834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2" grpId="0" bldLvl="0" animBg="1"/>
      <p:bldP spid="33" grpId="0" bldLvl="0" animBg="1"/>
      <p:bldP spid="34" grpId="0" bldLvl="0" animBg="1"/>
      <p:bldP spid="3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9128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1914525"/>
            <a:ext cx="10913110" cy="1033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3289300"/>
            <a:ext cx="1536065" cy="78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4" y="4454286"/>
            <a:ext cx="2608866" cy="47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5357495"/>
            <a:ext cx="7954645" cy="110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70" y="3068955"/>
            <a:ext cx="3766820" cy="3374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8" grpId="0" bldLvl="0" animBg="1"/>
      <p:bldP spid="21" grpId="0" animBg="1"/>
      <p:bldP spid="2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0198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025" y="764540"/>
            <a:ext cx="3766820" cy="337439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0500" y="1916430"/>
            <a:ext cx="8137525" cy="1069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35280" y="3300095"/>
            <a:ext cx="4579620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07670" y="4220845"/>
            <a:ext cx="7070090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90525" y="5229225"/>
            <a:ext cx="6927215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949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958975"/>
            <a:ext cx="860933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2865088"/>
            <a:ext cx="2113753" cy="362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591560"/>
            <a:ext cx="286766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519930"/>
            <a:ext cx="7387590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4" y="5450228"/>
            <a:ext cx="2228010" cy="38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4515" y="2780665"/>
            <a:ext cx="3766820" cy="3374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animBg="1"/>
      <p:bldP spid="14" grpId="0" bldLvl="0" animBg="1"/>
      <p:bldP spid="17" grpId="0" bldLvl="0" animBg="1"/>
      <p:bldP spid="2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0307269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5120" y="1627505"/>
            <a:ext cx="3000375" cy="1504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5120" y="3420745"/>
            <a:ext cx="2995295" cy="189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5120" y="5669280"/>
            <a:ext cx="7694295" cy="1010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5" y="909320"/>
            <a:ext cx="3766820" cy="3374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8" grpId="0" bldLvl="0" animBg="1"/>
      <p:bldP spid="2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3366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86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68664" y="2052949"/>
            <a:ext cx="561763" cy="381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30579" y="2548431"/>
            <a:ext cx="609370" cy="3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73400" y="2672302"/>
            <a:ext cx="314206" cy="390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04" t="23654" b="15323"/>
          <a:stretch>
            <a:fillRect/>
          </a:stretch>
        </p:blipFill>
        <p:spPr>
          <a:xfrm>
            <a:off x="7752080" y="1917065"/>
            <a:ext cx="3299460" cy="2808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179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080" y="3644900"/>
            <a:ext cx="3790950" cy="25241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531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708910"/>
            <a:ext cx="5678170" cy="1520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4364990"/>
            <a:ext cx="3133725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5187315"/>
            <a:ext cx="299275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14" y="6019301"/>
            <a:ext cx="2532695" cy="467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145" y="2564765"/>
            <a:ext cx="4884420" cy="3549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 bldLvl="0" animBg="1"/>
      <p:bldP spid="22" grpId="0" bldLvl="0" animBg="1"/>
      <p:bldP spid="2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4059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01625" y="3500755"/>
            <a:ext cx="493522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7800" y="918210"/>
            <a:ext cx="4651375" cy="3097530"/>
          </a:xfrm>
          <a:prstGeom prst="rect">
            <a:avLst/>
          </a:prstGeom>
        </p:spPr>
      </p:pic>
      <p:sp useBgFill="1">
        <p:nvSpPr>
          <p:cNvPr id="39" name="矩形 38"/>
          <p:cNvSpPr/>
          <p:nvPr/>
        </p:nvSpPr>
        <p:spPr bwMode="white">
          <a:xfrm>
            <a:off x="301625" y="4364990"/>
            <a:ext cx="493522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301625" y="5229225"/>
            <a:ext cx="493522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39" grpId="0" bldLvl="0" animBg="1"/>
      <p:bldP spid="40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35633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1844675"/>
            <a:ext cx="2599055" cy="1129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999740" y="1844675"/>
            <a:ext cx="5059680" cy="1087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60680" y="3284855"/>
            <a:ext cx="4615180" cy="995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407670" y="4580890"/>
            <a:ext cx="653478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80" t="1465" r="6020" b="39550"/>
          <a:stretch>
            <a:fillRect/>
          </a:stretch>
        </p:blipFill>
        <p:spPr>
          <a:xfrm>
            <a:off x="7536180" y="2853055"/>
            <a:ext cx="4320495" cy="2880565"/>
          </a:xfrm>
          <a:prstGeom prst="rect">
            <a:avLst/>
          </a:prstGeom>
        </p:spPr>
      </p:pic>
      <p:sp useBgFill="1">
        <p:nvSpPr>
          <p:cNvPr id="45" name="矩形 44"/>
          <p:cNvSpPr/>
          <p:nvPr/>
        </p:nvSpPr>
        <p:spPr bwMode="white">
          <a:xfrm>
            <a:off x="335280" y="5373370"/>
            <a:ext cx="653478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34" grpId="0" bldLvl="0" animBg="1"/>
      <p:bldP spid="36" grpId="0" bldLvl="0" animBg="1"/>
      <p:bldP spid="42" grpId="0" bldLvl="0" animBg="1"/>
      <p:bldP spid="45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93554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14" y="1891203"/>
            <a:ext cx="4075163" cy="409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2763520"/>
            <a:ext cx="3818890" cy="1054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321945" y="4081780"/>
            <a:ext cx="6543675" cy="1153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80" t="1465" r="6020" b="39550"/>
          <a:stretch>
            <a:fillRect/>
          </a:stretch>
        </p:blipFill>
        <p:spPr>
          <a:xfrm>
            <a:off x="7680325" y="3933190"/>
            <a:ext cx="3891280" cy="2593975"/>
          </a:xfrm>
          <a:prstGeom prst="rect">
            <a:avLst/>
          </a:prstGeom>
        </p:spPr>
      </p:pic>
      <p:sp useBgFill="1">
        <p:nvSpPr>
          <p:cNvPr id="50" name="矩形 49"/>
          <p:cNvSpPr/>
          <p:nvPr/>
        </p:nvSpPr>
        <p:spPr bwMode="white">
          <a:xfrm>
            <a:off x="4182110" y="2708910"/>
            <a:ext cx="5158740" cy="104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1" grpId="0" bldLvl="0" animBg="1"/>
      <p:bldP spid="46" grpId="0" bldLvl="0" animBg="1"/>
      <p:bldP spid="50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1217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711450" y="981075"/>
            <a:ext cx="4918710" cy="1071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35280" y="2277110"/>
            <a:ext cx="11136630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80" t="1465" r="6020" b="39550"/>
          <a:stretch>
            <a:fillRect/>
          </a:stretch>
        </p:blipFill>
        <p:spPr>
          <a:xfrm>
            <a:off x="7680325" y="3515360"/>
            <a:ext cx="3891280" cy="2593975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335280" y="3140710"/>
            <a:ext cx="3661410" cy="1242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0" grpId="0" bldLvl="0" animBg="1"/>
      <p:bldP spid="31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4129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09230" y="3860800"/>
            <a:ext cx="3590290" cy="250825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127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9335" y="3357245"/>
            <a:ext cx="3876040" cy="270764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405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980440"/>
            <a:ext cx="3888105" cy="2716530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407670" y="1772920"/>
            <a:ext cx="453199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91135" y="2562860"/>
            <a:ext cx="453199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56235" y="3429000"/>
            <a:ext cx="247840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855595" y="3429000"/>
            <a:ext cx="318960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60045" y="4293235"/>
            <a:ext cx="453199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35280" y="5229225"/>
            <a:ext cx="252031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927985" y="5157470"/>
            <a:ext cx="453199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2860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1919053"/>
            <a:ext cx="2418438" cy="352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700020"/>
            <a:ext cx="738251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843020"/>
            <a:ext cx="352615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863975" y="3531235"/>
            <a:ext cx="5522595" cy="103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35280" y="4940935"/>
            <a:ext cx="253238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41" t="1660" r="6238" b="45258"/>
          <a:stretch>
            <a:fillRect/>
          </a:stretch>
        </p:blipFill>
        <p:spPr>
          <a:xfrm>
            <a:off x="7955280" y="836930"/>
            <a:ext cx="3744595" cy="2592070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321945" y="5877560"/>
            <a:ext cx="253238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bldLvl="0" animBg="1"/>
      <p:bldP spid="14" grpId="0" bldLvl="0" animBg="1"/>
      <p:bldP spid="24" grpId="0" bldLvl="0" animBg="1"/>
      <p:bldP spid="26" grpId="0" bldLvl="0" animBg="1"/>
      <p:bldP spid="27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7246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729740"/>
            <a:ext cx="8690610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2667000"/>
            <a:ext cx="3897630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14" y="3605283"/>
            <a:ext cx="4160856" cy="400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4710430"/>
            <a:ext cx="354076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21914" y="5891439"/>
            <a:ext cx="2066146" cy="361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41" t="1660" r="6238" b="45258"/>
          <a:stretch>
            <a:fillRect/>
          </a:stretch>
        </p:blipFill>
        <p:spPr>
          <a:xfrm>
            <a:off x="8328025" y="2237740"/>
            <a:ext cx="3572510" cy="2472690"/>
          </a:xfrm>
          <a:prstGeom prst="rect">
            <a:avLst/>
          </a:prstGeom>
        </p:spPr>
      </p:pic>
      <p:sp useBgFill="1">
        <p:nvSpPr>
          <p:cNvPr id="40" name="矩形 39"/>
          <p:cNvSpPr/>
          <p:nvPr/>
        </p:nvSpPr>
        <p:spPr bwMode="white">
          <a:xfrm>
            <a:off x="3862705" y="4450080"/>
            <a:ext cx="4967605" cy="1093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6" grpId="0" bldLvl="0" animBg="1"/>
      <p:bldP spid="22" grpId="0" animBg="1"/>
      <p:bldP spid="25" grpId="0" bldLvl="0" animBg="1"/>
      <p:bldP spid="39" grpId="0" animBg="1"/>
      <p:bldP spid="40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107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1900323"/>
            <a:ext cx="4179899" cy="409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726055"/>
            <a:ext cx="2987675" cy="104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125595"/>
            <a:ext cx="6963410" cy="193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41" t="1660" r="6238" b="45258"/>
          <a:stretch>
            <a:fillRect/>
          </a:stretch>
        </p:blipFill>
        <p:spPr>
          <a:xfrm>
            <a:off x="8184515" y="1028065"/>
            <a:ext cx="3572510" cy="2472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bldLvl="0" animBg="1"/>
      <p:bldP spid="2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8801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1772920"/>
            <a:ext cx="5106670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2606055"/>
            <a:ext cx="2485088" cy="467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357245"/>
            <a:ext cx="685419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220845"/>
            <a:ext cx="795274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63525" y="5070475"/>
            <a:ext cx="7128510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87" t="29447" r="4967" b="8129"/>
          <a:stretch>
            <a:fillRect/>
          </a:stretch>
        </p:blipFill>
        <p:spPr>
          <a:xfrm>
            <a:off x="7247890" y="764540"/>
            <a:ext cx="4378325" cy="320230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35" y="746125"/>
            <a:ext cx="4432300" cy="3220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animBg="1"/>
      <p:bldP spid="15" grpId="0" bldLvl="0" animBg="1"/>
      <p:bldP spid="17" grpId="0" bldLvl="0" animBg="1"/>
      <p:bldP spid="2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950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1833806"/>
            <a:ext cx="2570780" cy="371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662798"/>
            <a:ext cx="2389874" cy="36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482261"/>
            <a:ext cx="2542216" cy="352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149090"/>
            <a:ext cx="502221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5083175"/>
            <a:ext cx="4201795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87" t="29447" r="4967" b="8129"/>
          <a:stretch>
            <a:fillRect/>
          </a:stretch>
        </p:blipFill>
        <p:spPr>
          <a:xfrm>
            <a:off x="7247890" y="764540"/>
            <a:ext cx="4378325" cy="3202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1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158872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6583" y="2420620"/>
            <a:ext cx="5918835" cy="274510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35" y="5076395"/>
            <a:ext cx="11340000" cy="161117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1605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59731"/>
          <a:stretch>
            <a:fillRect/>
          </a:stretch>
        </p:blipFill>
        <p:spPr>
          <a:xfrm>
            <a:off x="4703128" y="3284855"/>
            <a:ext cx="2785745" cy="320802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6514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5015865" y="908685"/>
            <a:ext cx="262636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86" t="5815" r="34175"/>
          <a:stretch>
            <a:fillRect/>
          </a:stretch>
        </p:blipFill>
        <p:spPr>
          <a:xfrm>
            <a:off x="8611235" y="3429000"/>
            <a:ext cx="2571115" cy="3168015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3"/>
          <a:srcRect l="59731"/>
          <a:stretch>
            <a:fillRect/>
          </a:stretch>
        </p:blipFill>
        <p:spPr>
          <a:xfrm>
            <a:off x="8611235" y="3500755"/>
            <a:ext cx="2585720" cy="2978150"/>
          </a:xfrm>
          <a:prstGeom prst="rect">
            <a:avLst/>
          </a:prstGeom>
        </p:spPr>
      </p:pic>
      <p:sp useBgFill="1">
        <p:nvSpPr>
          <p:cNvPr id="42" name="矩形 41"/>
          <p:cNvSpPr/>
          <p:nvPr/>
        </p:nvSpPr>
        <p:spPr bwMode="white">
          <a:xfrm>
            <a:off x="407670" y="1844675"/>
            <a:ext cx="8256905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407670" y="2637155"/>
            <a:ext cx="1081278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335280" y="3500755"/>
            <a:ext cx="262636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360045" y="4220845"/>
            <a:ext cx="505841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335280" y="4940935"/>
            <a:ext cx="5716905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10649585" cy="381190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4439920" y="981075"/>
            <a:ext cx="508952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1628775"/>
            <a:ext cx="756729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3525" y="2420620"/>
            <a:ext cx="463296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3167380"/>
            <a:ext cx="627761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86" t="5815" r="34175"/>
          <a:stretch>
            <a:fillRect/>
          </a:stretch>
        </p:blipFill>
        <p:spPr>
          <a:xfrm>
            <a:off x="9624695" y="981075"/>
            <a:ext cx="2306320" cy="2841625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6600190" y="3213100"/>
            <a:ext cx="309943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1945" y="4005580"/>
            <a:ext cx="8963660" cy="95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bldLvl="0" animBg="1"/>
      <p:bldP spid="18" grpId="0" bldLvl="0" animBg="1"/>
      <p:bldP spid="21" grpId="0" bldLvl="0" animBg="1"/>
      <p:bldP spid="31" grpId="0" bldLvl="0" animBg="1"/>
      <p:bldP spid="3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2024-09-29T07:12:11Z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