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3"/>
    <p:sldId id="353" r:id="rId4"/>
    <p:sldId id="351" r:id="rId5"/>
    <p:sldId id="349" r:id="rId6"/>
    <p:sldId id="348" r:id="rId7"/>
    <p:sldId id="347" r:id="rId8"/>
    <p:sldId id="345" r:id="rId9"/>
    <p:sldId id="344" r:id="rId10"/>
    <p:sldId id="343" r:id="rId11"/>
    <p:sldId id="342" r:id="rId12"/>
    <p:sldId id="341" r:id="rId13"/>
    <p:sldId id="340" r:id="rId14"/>
    <p:sldId id="338" r:id="rId15"/>
    <p:sldId id="337" r:id="rId16"/>
    <p:sldId id="382" r:id="rId17"/>
    <p:sldId id="336" r:id="rId18"/>
    <p:sldId id="335" r:id="rId19"/>
    <p:sldId id="334" r:id="rId20"/>
    <p:sldId id="332" r:id="rId21"/>
    <p:sldId id="331" r:id="rId22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62338" y="1557020"/>
            <a:ext cx="5267325" cy="86233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3498" y="3284855"/>
            <a:ext cx="7025005" cy="2219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454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241" y="5696951"/>
            <a:ext cx="2085188" cy="476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179"/>
          <a:stretch>
            <a:fillRect/>
          </a:stretch>
        </p:blipFill>
        <p:spPr>
          <a:xfrm>
            <a:off x="804863" y="899795"/>
            <a:ext cx="10582275" cy="28975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79" r="70371" b="6819"/>
          <a:stretch>
            <a:fillRect/>
          </a:stretch>
        </p:blipFill>
        <p:spPr>
          <a:xfrm>
            <a:off x="4726940" y="3797300"/>
            <a:ext cx="2738120" cy="2934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45795"/>
            <a:ext cx="11340000" cy="17964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29017" y="1717794"/>
            <a:ext cx="437984" cy="391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1" t="83954"/>
          <a:stretch>
            <a:fillRect/>
          </a:stretch>
        </p:blipFill>
        <p:spPr>
          <a:xfrm>
            <a:off x="360090" y="762430"/>
            <a:ext cx="10788605" cy="64854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79" r="70371" b="6819"/>
          <a:stretch>
            <a:fillRect/>
          </a:stretch>
        </p:blipFill>
        <p:spPr>
          <a:xfrm>
            <a:off x="4726940" y="3438525"/>
            <a:ext cx="2738120" cy="2934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25" y="793115"/>
            <a:ext cx="10598150" cy="32842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72170" y="3357245"/>
            <a:ext cx="602615" cy="54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46" t="4915" r="17035" b="6819"/>
          <a:stretch>
            <a:fillRect/>
          </a:stretch>
        </p:blipFill>
        <p:spPr>
          <a:xfrm>
            <a:off x="4710113" y="3933190"/>
            <a:ext cx="2771775" cy="2822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601"/>
          <a:stretch>
            <a:fillRect/>
          </a:stretch>
        </p:blipFill>
        <p:spPr>
          <a:xfrm>
            <a:off x="360045" y="899795"/>
            <a:ext cx="11339830" cy="260075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14863" y="3573145"/>
            <a:ext cx="2962275" cy="3095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70" t="62080"/>
          <a:stretch>
            <a:fillRect/>
          </a:stretch>
        </p:blipFill>
        <p:spPr>
          <a:xfrm>
            <a:off x="623615" y="836725"/>
            <a:ext cx="10572070" cy="16327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29613" y="1021637"/>
            <a:ext cx="723627" cy="447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14863" y="2712085"/>
            <a:ext cx="2962275" cy="3095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15643"/>
          </a:xfrm>
          <a:prstGeom prst="rect">
            <a:avLst/>
          </a:prstGeom>
        </p:spPr>
      </p:pic>
      <p:sp useBgFill="1">
        <p:nvSpPr>
          <p:cNvPr id="25" name="矩形 24"/>
          <p:cNvSpPr/>
          <p:nvPr/>
        </p:nvSpPr>
        <p:spPr bwMode="white">
          <a:xfrm>
            <a:off x="321945" y="3495675"/>
            <a:ext cx="4243705" cy="47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21945" y="4286250"/>
            <a:ext cx="3601085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321914" y="5215528"/>
            <a:ext cx="2494609" cy="352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135505" y="2705100"/>
            <a:ext cx="3078480" cy="47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30" grpId="0" bldLvl="0" animBg="1"/>
      <p:bldP spid="34" grpId="0" animBg="1"/>
      <p:bldP spid="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2723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96225" y="4364990"/>
            <a:ext cx="3581400" cy="233870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7859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00735"/>
            <a:ext cx="11340000" cy="411496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35280" y="1844675"/>
            <a:ext cx="5875655" cy="1377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07670" y="3429635"/>
            <a:ext cx="5206365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45770" y="4351020"/>
            <a:ext cx="4023995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63525" y="5157470"/>
            <a:ext cx="5756275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14" grpId="0" bldLvl="0" animBg="1"/>
      <p:bldP spid="20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02683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1891030"/>
            <a:ext cx="8836660" cy="2113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4368992"/>
            <a:ext cx="4065642" cy="400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84515" y="4004945"/>
            <a:ext cx="3581400" cy="2338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1105" y="756285"/>
            <a:ext cx="9720000" cy="1236534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224"/>
          <a:stretch>
            <a:fillRect/>
          </a:stretch>
        </p:blipFill>
        <p:spPr>
          <a:xfrm>
            <a:off x="1221105" y="1989455"/>
            <a:ext cx="9720000" cy="327141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768205" y="2999105"/>
            <a:ext cx="639445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1" t="71768"/>
          <a:stretch>
            <a:fillRect/>
          </a:stretch>
        </p:blipFill>
        <p:spPr>
          <a:xfrm>
            <a:off x="1698625" y="5366385"/>
            <a:ext cx="9720000" cy="14322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9543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81712" y="1148132"/>
            <a:ext cx="1342518" cy="458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14825" y="2493010"/>
            <a:ext cx="3581400" cy="2338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335" y="836930"/>
            <a:ext cx="10133330" cy="32308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63920" y="1809115"/>
            <a:ext cx="391160" cy="375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34150" y="1851660"/>
            <a:ext cx="365760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18025" y="2687320"/>
            <a:ext cx="774065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36870" y="2678430"/>
            <a:ext cx="450850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25015" y="3479800"/>
            <a:ext cx="493395" cy="40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493010" y="3522345"/>
            <a:ext cx="502285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239885" y="3522345"/>
            <a:ext cx="782955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59" r="66564" b="6402"/>
          <a:stretch>
            <a:fillRect/>
          </a:stretch>
        </p:blipFill>
        <p:spPr>
          <a:xfrm>
            <a:off x="5044440" y="4149090"/>
            <a:ext cx="2103120" cy="2595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640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3120100"/>
            <a:ext cx="380856" cy="390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96" t="28055" r="28464" b="6406"/>
          <a:stretch>
            <a:fillRect/>
          </a:stretch>
        </p:blipFill>
        <p:spPr>
          <a:xfrm>
            <a:off x="9192260" y="3933190"/>
            <a:ext cx="2446020" cy="2446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910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77329" y="3874988"/>
            <a:ext cx="323727" cy="390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82921" y="4742694"/>
            <a:ext cx="761712" cy="44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82015" y="4704553"/>
            <a:ext cx="1056875" cy="553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7009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1720" y="3140710"/>
            <a:ext cx="2500630" cy="270065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105" y="5868875"/>
            <a:ext cx="11340000" cy="88137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907011" y="6070058"/>
            <a:ext cx="428463" cy="421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97339" y="6117959"/>
            <a:ext cx="409420" cy="364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77238" y="6098799"/>
            <a:ext cx="599848" cy="392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828245"/>
            <a:ext cx="1037039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77608" y="1787353"/>
            <a:ext cx="1010046" cy="470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32196" y="2659270"/>
            <a:ext cx="713998" cy="409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97367" y="3522467"/>
            <a:ext cx="713998" cy="409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76000" y="4376946"/>
            <a:ext cx="722705" cy="409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30053" y="5301178"/>
            <a:ext cx="757535" cy="331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102122" y="6085903"/>
            <a:ext cx="1027461" cy="470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173120" y="6085903"/>
            <a:ext cx="1436704" cy="479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10" grpId="0" bldLvl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454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3122046"/>
            <a:ext cx="380856" cy="391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574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54962" y="4719273"/>
            <a:ext cx="2237531" cy="476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66</cp:revision>
  <dcterms:created xsi:type="dcterms:W3CDTF">2015-09-16T06:44:00Z</dcterms:created>
  <dcterms:modified xsi:type="dcterms:W3CDTF">2024-09-29T06:34:17Z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