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51" r:id="rId4"/>
    <p:sldId id="350" r:id="rId5"/>
    <p:sldId id="349" r:id="rId6"/>
    <p:sldId id="348" r:id="rId7"/>
    <p:sldId id="347" r:id="rId8"/>
    <p:sldId id="346" r:id="rId9"/>
    <p:sldId id="345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5" r:id="rId18"/>
    <p:sldId id="334" r:id="rId19"/>
    <p:sldId id="333" r:id="rId20"/>
    <p:sldId id="332" r:id="rId21"/>
    <p:sldId id="331" r:id="rId22"/>
    <p:sldId id="330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3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3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4.png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7975" y="3107055"/>
            <a:ext cx="6496050" cy="6432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335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495" y="2885440"/>
            <a:ext cx="7391400" cy="99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24534" y="2861724"/>
            <a:ext cx="2751687" cy="2866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88413" y="4337778"/>
            <a:ext cx="3189672" cy="409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65200" y="5137150"/>
            <a:ext cx="388556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871720" y="5229225"/>
            <a:ext cx="388556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animBg="1"/>
      <p:bldP spid="14" grpId="0" animBg="1"/>
      <p:bldP spid="17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10504170" cy="436816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1870075"/>
            <a:ext cx="10104120" cy="188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35280" y="4004945"/>
            <a:ext cx="958659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3525" y="4797425"/>
            <a:ext cx="952436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72395" y="2564765"/>
            <a:ext cx="1704975" cy="1846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0" grpId="0" bldLvl="0" animBg="1"/>
      <p:bldP spid="2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1605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5523" y="3644900"/>
            <a:ext cx="5100955" cy="265747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673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9783" y="3789045"/>
            <a:ext cx="5100955" cy="265747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3168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45" y="5661660"/>
            <a:ext cx="9738360" cy="75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1052830"/>
            <a:ext cx="3398520" cy="353568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55" y="960120"/>
            <a:ext cx="3267710" cy="3556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90" y="899795"/>
            <a:ext cx="9216390" cy="54298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44560" y="4364990"/>
            <a:ext cx="52768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39" r="67829" b="6091"/>
          <a:stretch>
            <a:fillRect/>
          </a:stretch>
        </p:blipFill>
        <p:spPr>
          <a:xfrm>
            <a:off x="9552940" y="2205355"/>
            <a:ext cx="2419350" cy="2865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35" y="899795"/>
            <a:ext cx="9733915" cy="48044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60460" y="3789045"/>
            <a:ext cx="67500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7" t="11889" r="26560" b="7563"/>
          <a:stretch>
            <a:fillRect/>
          </a:stretch>
        </p:blipFill>
        <p:spPr>
          <a:xfrm>
            <a:off x="9912350" y="1068070"/>
            <a:ext cx="2126615" cy="2720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77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40604" y="4757756"/>
            <a:ext cx="1104483" cy="552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0125" y="5357851"/>
            <a:ext cx="1047355" cy="3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02418" y="5481681"/>
            <a:ext cx="314206" cy="390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886" y="756490"/>
            <a:ext cx="1033422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7805" y="4149090"/>
            <a:ext cx="335851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752080" y="4097020"/>
            <a:ext cx="3511550" cy="2602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5780" y="3429000"/>
            <a:ext cx="2986405" cy="302895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125" y="3490595"/>
            <a:ext cx="3100705" cy="2967355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1703705" y="4869180"/>
            <a:ext cx="420751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415415" y="5733415"/>
            <a:ext cx="4443730" cy="896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3" grpId="0" bldLvl="0" animBg="1"/>
      <p:bldP spid="2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968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96225" y="775970"/>
            <a:ext cx="2597785" cy="885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1873250"/>
            <a:ext cx="342455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791585" y="1686560"/>
            <a:ext cx="352679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3525" y="2653030"/>
            <a:ext cx="7569200" cy="110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91135" y="3933190"/>
            <a:ext cx="10671810" cy="165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836930"/>
            <a:ext cx="2986405" cy="302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7" grpId="0" bldLvl="0" animBg="1"/>
      <p:bldP spid="25" grpId="0" bldLvl="0" animBg="1"/>
      <p:bldP spid="3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890"/>
            <a:ext cx="11340000" cy="522089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3691461"/>
            <a:ext cx="371335" cy="409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333" y="828040"/>
            <a:ext cx="9665335" cy="33972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25215" y="4153535"/>
            <a:ext cx="4941570" cy="2649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756490"/>
            <a:ext cx="11340000" cy="34469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81388" y="4004945"/>
            <a:ext cx="5229225" cy="280289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4752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638425"/>
            <a:ext cx="776351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184515" y="2638425"/>
            <a:ext cx="281114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07670" y="3717290"/>
            <a:ext cx="557974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99" r="60214" b="2481"/>
          <a:stretch>
            <a:fillRect/>
          </a:stretch>
        </p:blipFill>
        <p:spPr>
          <a:xfrm>
            <a:off x="9264650" y="3573145"/>
            <a:ext cx="2633345" cy="256413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650" y="3589655"/>
            <a:ext cx="2592070" cy="2101215"/>
          </a:xfrm>
          <a:prstGeom prst="rect">
            <a:avLst/>
          </a:prstGeom>
        </p:spPr>
      </p:pic>
      <p:sp useBgFill="1">
        <p:nvSpPr>
          <p:cNvPr id="34" name="矩形 33"/>
          <p:cNvSpPr/>
          <p:nvPr/>
        </p:nvSpPr>
        <p:spPr bwMode="white">
          <a:xfrm>
            <a:off x="6103620" y="3532505"/>
            <a:ext cx="3096260" cy="94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407670" y="4940935"/>
            <a:ext cx="5216525" cy="979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1" grpId="0" bldLvl="0" animBg="1"/>
      <p:bldP spid="29" grpId="0" bldLvl="0" animBg="1"/>
      <p:bldP spid="34" grpId="0" bldLvl="0" animBg="1"/>
      <p:bldP spid="3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247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859915"/>
            <a:ext cx="928497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1135" y="2637155"/>
            <a:ext cx="473011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3592830"/>
            <a:ext cx="585660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14" y="4455798"/>
            <a:ext cx="5541460" cy="409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14" y="5332832"/>
            <a:ext cx="3475314" cy="390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99" r="60214" b="2481"/>
          <a:stretch>
            <a:fillRect/>
          </a:stretch>
        </p:blipFill>
        <p:spPr>
          <a:xfrm>
            <a:off x="9264650" y="2708910"/>
            <a:ext cx="2633345" cy="2564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8" grpId="0" bldLvl="0" animBg="1"/>
      <p:bldP spid="22" grpId="0" bldLvl="0" animBg="1"/>
      <p:bldP spid="28" grpId="0" animBg="1"/>
      <p:bldP spid="3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5633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1945" y="3256280"/>
            <a:ext cx="5197475" cy="1112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596765"/>
            <a:ext cx="955611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5506460"/>
            <a:ext cx="1628161" cy="37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99" r="60214" b="2481"/>
          <a:stretch>
            <a:fillRect/>
          </a:stretch>
        </p:blipFill>
        <p:spPr>
          <a:xfrm>
            <a:off x="9408160" y="1124585"/>
            <a:ext cx="2633345" cy="256413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65143"/>
          <a:stretch>
            <a:fillRect/>
          </a:stretch>
        </p:blipFill>
        <p:spPr>
          <a:xfrm>
            <a:off x="10056812" y="3933190"/>
            <a:ext cx="1822768" cy="2802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8" grpId="0" bldLvl="0" animBg="1"/>
      <p:bldP spid="2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9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1605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075" y="900000"/>
            <a:ext cx="1027154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6331" y="2781211"/>
            <a:ext cx="396717" cy="353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68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2233597"/>
            <a:ext cx="342770" cy="390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76473" y="5138935"/>
            <a:ext cx="342770" cy="40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01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4152138"/>
            <a:ext cx="371335" cy="400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683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054578"/>
            <a:ext cx="437984" cy="391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066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96775" y="1967825"/>
            <a:ext cx="780755" cy="43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29" b="7999"/>
          <a:stretch>
            <a:fillRect/>
          </a:stretch>
        </p:blipFill>
        <p:spPr>
          <a:xfrm>
            <a:off x="8256270" y="1628775"/>
            <a:ext cx="3648120" cy="4545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507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16725" y="3020402"/>
            <a:ext cx="799798" cy="391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88060" y="3268737"/>
            <a:ext cx="133299" cy="7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25" t="13299" r="34814" b="7991"/>
          <a:stretch>
            <a:fillRect/>
          </a:stretch>
        </p:blipFill>
        <p:spPr>
          <a:xfrm>
            <a:off x="8616315" y="2708910"/>
            <a:ext cx="2807925" cy="3888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63</cp:revision>
  <dcterms:created xsi:type="dcterms:W3CDTF">2015-09-16T06:44:00Z</dcterms:created>
  <dcterms:modified xsi:type="dcterms:W3CDTF">2024-09-28T04:27:24Z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