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5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3128645"/>
            <a:ext cx="42100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848" y="3789045"/>
            <a:ext cx="2186305" cy="20529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57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4437380"/>
            <a:ext cx="2152650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4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822575"/>
            <a:ext cx="78397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89680"/>
            <a:ext cx="737552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6" t="10892" r="54497" b="8267"/>
          <a:stretch>
            <a:fillRect/>
          </a:stretch>
        </p:blipFill>
        <p:spPr>
          <a:xfrm>
            <a:off x="8760460" y="2564765"/>
            <a:ext cx="2592025" cy="27364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2564765"/>
            <a:ext cx="2658745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05862"/>
            <a:ext cx="371334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3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501282"/>
            <a:ext cx="371335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2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052564"/>
            <a:ext cx="476070" cy="4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944" y="2033513"/>
            <a:ext cx="1856675" cy="4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7" t="1549" b="32982"/>
          <a:stretch>
            <a:fillRect/>
          </a:stretch>
        </p:blipFill>
        <p:spPr>
          <a:xfrm>
            <a:off x="6816090" y="2780665"/>
            <a:ext cx="3995420" cy="30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046163"/>
            <a:ext cx="342770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3039504"/>
            <a:ext cx="609370" cy="4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3043674"/>
            <a:ext cx="676020" cy="5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3634375"/>
            <a:ext cx="618891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939" y="3767759"/>
            <a:ext cx="314206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780665"/>
            <a:ext cx="5657850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920605" cy="4616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505" y="4110990"/>
            <a:ext cx="4667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7" r="79264" b="11489"/>
          <a:stretch>
            <a:fillRect/>
          </a:stretch>
        </p:blipFill>
        <p:spPr>
          <a:xfrm>
            <a:off x="10200640" y="3357245"/>
            <a:ext cx="1671320" cy="204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1862314"/>
            <a:ext cx="390377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908" y="4293235"/>
            <a:ext cx="4528185" cy="244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05965"/>
            <a:ext cx="4560570" cy="152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348" y="3717290"/>
            <a:ext cx="3837305" cy="26657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80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7348" y="2712720"/>
            <a:ext cx="3837305" cy="26657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4437380"/>
            <a:ext cx="3228975" cy="22428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72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7348" y="3717290"/>
            <a:ext cx="3837305" cy="26657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79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633470"/>
            <a:ext cx="39782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37710"/>
            <a:ext cx="37134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27650"/>
            <a:ext cx="383286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5300980"/>
            <a:ext cx="419417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2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85110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45" y="3302000"/>
            <a:ext cx="30537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226560"/>
            <a:ext cx="49193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052830"/>
            <a:ext cx="3134995" cy="217805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674110" y="908685"/>
            <a:ext cx="43948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1838960"/>
            <a:ext cx="2656205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071495" y="1988820"/>
            <a:ext cx="401510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75660" y="3213100"/>
            <a:ext cx="53060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2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151630" y="899795"/>
            <a:ext cx="41243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052830"/>
            <a:ext cx="3134995" cy="217805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1772920"/>
            <a:ext cx="35267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791585" y="1772920"/>
            <a:ext cx="41243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2853055"/>
            <a:ext cx="270700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999740" y="2924810"/>
            <a:ext cx="41243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149090"/>
            <a:ext cx="2362200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996008"/>
            <a:ext cx="342770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7746" r="43700" b="9618"/>
          <a:stretch>
            <a:fillRect/>
          </a:stretch>
        </p:blipFill>
        <p:spPr>
          <a:xfrm>
            <a:off x="10128250" y="2924810"/>
            <a:ext cx="1728425" cy="3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05" y="828245"/>
            <a:ext cx="11036648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41020" y="4353560"/>
            <a:ext cx="80765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1020" y="5140960"/>
            <a:ext cx="948182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41020" y="6242050"/>
            <a:ext cx="51403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764540"/>
            <a:ext cx="285369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4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996160"/>
            <a:ext cx="342770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995308"/>
            <a:ext cx="1152090" cy="5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159732"/>
            <a:ext cx="380856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3947937"/>
            <a:ext cx="1047355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2062026"/>
            <a:ext cx="476070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2042976"/>
            <a:ext cx="418942" cy="4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937" y="3947937"/>
            <a:ext cx="1104483" cy="5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951605"/>
            <a:ext cx="107911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760" y="4797425"/>
            <a:ext cx="8909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7665" y="4797425"/>
            <a:ext cx="100545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733415"/>
            <a:ext cx="90830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