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3"/>
    <p:sldId id="367" r:id="rId4"/>
    <p:sldId id="366" r:id="rId5"/>
    <p:sldId id="365" r:id="rId6"/>
    <p:sldId id="364" r:id="rId7"/>
    <p:sldId id="363" r:id="rId8"/>
    <p:sldId id="362" r:id="rId9"/>
    <p:sldId id="361" r:id="rId10"/>
    <p:sldId id="360" r:id="rId11"/>
    <p:sldId id="359" r:id="rId12"/>
    <p:sldId id="358" r:id="rId13"/>
    <p:sldId id="357" r:id="rId14"/>
    <p:sldId id="356" r:id="rId15"/>
    <p:sldId id="355" r:id="rId16"/>
    <p:sldId id="354" r:id="rId17"/>
    <p:sldId id="353" r:id="rId18"/>
    <p:sldId id="352" r:id="rId19"/>
    <p:sldId id="351" r:id="rId20"/>
    <p:sldId id="350" r:id="rId21"/>
    <p:sldId id="348" r:id="rId22"/>
    <p:sldId id="347" r:id="rId23"/>
    <p:sldId id="346" r:id="rId24"/>
    <p:sldId id="345" r:id="rId25"/>
    <p:sldId id="343" r:id="rId26"/>
    <p:sldId id="341" r:id="rId27"/>
    <p:sldId id="340" r:id="rId28"/>
    <p:sldId id="339" r:id="rId29"/>
    <p:sldId id="338" r:id="rId30"/>
    <p:sldId id="337" r:id="rId31"/>
    <p:sldId id="335" r:id="rId32"/>
    <p:sldId id="334" r:id="rId33"/>
    <p:sldId id="333" r:id="rId34"/>
    <p:sldId id="332" r:id="rId35"/>
    <p:sldId id="330" r:id="rId36"/>
    <p:sldId id="329" r:id="rId37"/>
    <p:sldId id="328" r:id="rId38"/>
    <p:sldId id="327" r:id="rId39"/>
    <p:sldId id="326" r:id="rId40"/>
    <p:sldId id="325" r:id="rId41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9670" y="3042920"/>
            <a:ext cx="47720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7270"/>
            <a:ext cx="11340000" cy="3615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9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928263"/>
            <a:ext cx="437984" cy="39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4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4749741"/>
            <a:ext cx="199949" cy="38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4256" y="5245253"/>
            <a:ext cx="495113" cy="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9949" y="5369130"/>
            <a:ext cx="314206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837135"/>
            <a:ext cx="95591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94884" y="5653550"/>
            <a:ext cx="168549" cy="32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0544" y="6070973"/>
            <a:ext cx="417360" cy="3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2779" y="6175329"/>
            <a:ext cx="272889" cy="3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45" y="837135"/>
            <a:ext cx="108348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5201" y="3775683"/>
            <a:ext cx="200140" cy="36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46034" y="4248762"/>
            <a:ext cx="473059" cy="3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09715" y="4367032"/>
            <a:ext cx="336600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14" y="828245"/>
            <a:ext cx="112247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1628775"/>
            <a:ext cx="9277350" cy="512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1267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2637155"/>
            <a:ext cx="11113135" cy="266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343" y="756285"/>
            <a:ext cx="9759315" cy="40728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3988" y="4941570"/>
            <a:ext cx="1724025" cy="17557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1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5289" y="2044176"/>
            <a:ext cx="437984" cy="390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93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3933395"/>
            <a:ext cx="11340000" cy="259921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40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0" r="88362" b="53218"/>
          <a:stretch>
            <a:fillRect/>
          </a:stretch>
        </p:blipFill>
        <p:spPr>
          <a:xfrm>
            <a:off x="1178560" y="5157470"/>
            <a:ext cx="1199515" cy="108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685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9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2042821"/>
            <a:ext cx="371335" cy="39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6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8010" y="3928477"/>
            <a:ext cx="209471" cy="38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753" y="4423700"/>
            <a:ext cx="495113" cy="3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445" y="4547506"/>
            <a:ext cx="314205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8796655" cy="4110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8570" y="3789045"/>
            <a:ext cx="652780" cy="111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0" r="38621" b="4576"/>
          <a:stretch>
            <a:fillRect/>
          </a:stretch>
        </p:blipFill>
        <p:spPr>
          <a:xfrm>
            <a:off x="8976360" y="981075"/>
            <a:ext cx="3081020" cy="226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18" y="828040"/>
            <a:ext cx="10591165" cy="38957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46" r="13859"/>
          <a:stretch>
            <a:fillRect/>
          </a:stretch>
        </p:blipFill>
        <p:spPr>
          <a:xfrm>
            <a:off x="1591945" y="4796790"/>
            <a:ext cx="9008110" cy="18757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6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1057" y="2053489"/>
            <a:ext cx="209471" cy="3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279" y="2549204"/>
            <a:ext cx="495113" cy="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3450" y="2682665"/>
            <a:ext cx="352291" cy="3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46" r="58302"/>
          <a:stretch>
            <a:fillRect/>
          </a:stretch>
        </p:blipFill>
        <p:spPr>
          <a:xfrm>
            <a:off x="3719830" y="3717290"/>
            <a:ext cx="4360545" cy="1875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3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24735" y="2112310"/>
            <a:ext cx="323727" cy="39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2" y="2608689"/>
            <a:ext cx="495113" cy="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5214" y="2732783"/>
            <a:ext cx="352292" cy="39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8" t="15346" r="13859"/>
          <a:stretch>
            <a:fillRect/>
          </a:stretch>
        </p:blipFill>
        <p:spPr>
          <a:xfrm>
            <a:off x="3648075" y="3573145"/>
            <a:ext cx="4647565" cy="1875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42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511154"/>
            <a:ext cx="380856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158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" y="899795"/>
            <a:ext cx="9555480" cy="5142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0415" y="4125595"/>
            <a:ext cx="63881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02" r="74818" b="9844"/>
          <a:stretch>
            <a:fillRect/>
          </a:stretch>
        </p:blipFill>
        <p:spPr>
          <a:xfrm>
            <a:off x="9700260" y="1052830"/>
            <a:ext cx="2252980" cy="2954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66" y="828245"/>
            <a:ext cx="1030726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8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5667" y="2989692"/>
            <a:ext cx="199949" cy="39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1889" y="3485874"/>
            <a:ext cx="495113" cy="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7581" y="3619462"/>
            <a:ext cx="323727" cy="39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6" t="11047" r="45610" b="8285"/>
          <a:stretch>
            <a:fillRect/>
          </a:stretch>
        </p:blipFill>
        <p:spPr>
          <a:xfrm>
            <a:off x="8688070" y="2637155"/>
            <a:ext cx="2879680" cy="374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377680" cy="3574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6135" y="3284855"/>
            <a:ext cx="813435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 t="7943" r="13860" b="8289"/>
          <a:stretch>
            <a:fillRect/>
          </a:stretch>
        </p:blipFill>
        <p:spPr>
          <a:xfrm>
            <a:off x="9552305" y="981075"/>
            <a:ext cx="2524125" cy="3029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438" y="899795"/>
            <a:ext cx="9763125" cy="34944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3" r="18938" b="7360"/>
          <a:stretch>
            <a:fillRect/>
          </a:stretch>
        </p:blipFill>
        <p:spPr>
          <a:xfrm>
            <a:off x="3641408" y="4436745"/>
            <a:ext cx="4909185" cy="2268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35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3" r="18938" b="7360"/>
          <a:stretch>
            <a:fillRect/>
          </a:stretch>
        </p:blipFill>
        <p:spPr>
          <a:xfrm>
            <a:off x="4079875" y="3500755"/>
            <a:ext cx="6558280" cy="303085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9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2468" y="2858969"/>
            <a:ext cx="1037833" cy="44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3" r="18938" b="7360"/>
          <a:stretch>
            <a:fillRect/>
          </a:stretch>
        </p:blipFill>
        <p:spPr>
          <a:xfrm>
            <a:off x="2816860" y="3500755"/>
            <a:ext cx="6558280" cy="3030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841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3" r="18938" b="7360"/>
          <a:stretch>
            <a:fillRect/>
          </a:stretch>
        </p:blipFill>
        <p:spPr>
          <a:xfrm>
            <a:off x="2816860" y="2783205"/>
            <a:ext cx="6558280" cy="303085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23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3" r="18938" b="7360"/>
          <a:stretch>
            <a:fillRect/>
          </a:stretch>
        </p:blipFill>
        <p:spPr>
          <a:xfrm>
            <a:off x="2816860" y="3572510"/>
            <a:ext cx="6558280" cy="303085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78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3" r="18938" b="7360"/>
          <a:stretch>
            <a:fillRect/>
          </a:stretch>
        </p:blipFill>
        <p:spPr>
          <a:xfrm>
            <a:off x="2816860" y="3213735"/>
            <a:ext cx="6558280" cy="3030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5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270" y="1772920"/>
            <a:ext cx="8100695" cy="304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60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2853055"/>
            <a:ext cx="7747635" cy="111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72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640580"/>
            <a:ext cx="380856" cy="39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9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2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882961"/>
            <a:ext cx="428463" cy="4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4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3576" y="4862069"/>
            <a:ext cx="1180654" cy="52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4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054120"/>
            <a:ext cx="380856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941018"/>
            <a:ext cx="380856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5" r="22533" b="40248"/>
          <a:stretch>
            <a:fillRect/>
          </a:stretch>
        </p:blipFill>
        <p:spPr>
          <a:xfrm>
            <a:off x="2603818" y="4509135"/>
            <a:ext cx="6984365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2024-09-29T07:31:28Z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