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24" r:id="rId3"/>
    <p:sldId id="378" r:id="rId4"/>
    <p:sldId id="375" r:id="rId5"/>
    <p:sldId id="374" r:id="rId6"/>
    <p:sldId id="372" r:id="rId7"/>
    <p:sldId id="371" r:id="rId8"/>
    <p:sldId id="370" r:id="rId9"/>
    <p:sldId id="368" r:id="rId10"/>
    <p:sldId id="367" r:id="rId11"/>
    <p:sldId id="366" r:id="rId12"/>
    <p:sldId id="364" r:id="rId13"/>
    <p:sldId id="363" r:id="rId14"/>
    <p:sldId id="362" r:id="rId15"/>
    <p:sldId id="361" r:id="rId16"/>
    <p:sldId id="359" r:id="rId17"/>
    <p:sldId id="357" r:id="rId18"/>
    <p:sldId id="356" r:id="rId19"/>
    <p:sldId id="355" r:id="rId20"/>
    <p:sldId id="354" r:id="rId21"/>
    <p:sldId id="353" r:id="rId22"/>
    <p:sldId id="352" r:id="rId23"/>
    <p:sldId id="350" r:id="rId24"/>
    <p:sldId id="349" r:id="rId25"/>
    <p:sldId id="348" r:id="rId26"/>
    <p:sldId id="346" r:id="rId27"/>
    <p:sldId id="345" r:id="rId28"/>
    <p:sldId id="344" r:id="rId29"/>
    <p:sldId id="343" r:id="rId30"/>
    <p:sldId id="342" r:id="rId31"/>
    <p:sldId id="341" r:id="rId32"/>
    <p:sldId id="340" r:id="rId33"/>
    <p:sldId id="339" r:id="rId34"/>
    <p:sldId id="338" r:id="rId35"/>
    <p:sldId id="337" r:id="rId36"/>
    <p:sldId id="336" r:id="rId37"/>
    <p:sldId id="335" r:id="rId38"/>
    <p:sldId id="334" r:id="rId39"/>
    <p:sldId id="332" r:id="rId40"/>
    <p:sldId id="331" r:id="rId41"/>
    <p:sldId id="330" r:id="rId42"/>
    <p:sldId id="329" r:id="rId43"/>
    <p:sldId id="328" r:id="rId44"/>
    <p:sldId id="327" r:id="rId45"/>
    <p:sldId id="326" r:id="rId46"/>
    <p:sldId id="325" r:id="rId47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3"/>
        <p:guide pos="38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gs" Target="tags/tag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handoutMaster" Target="handoutMasters/handoutMaster1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8.png"/><Relationship Id="rId1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6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 b="1201"/>
          <a:stretch>
            <a:fillRect/>
          </a:stretch>
        </p:blipFill>
        <p:spPr>
          <a:xfrm>
            <a:off x="1571920" y="3028735"/>
            <a:ext cx="9048160" cy="800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00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797615"/>
            <a:ext cx="314206" cy="30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285060"/>
            <a:ext cx="11340000" cy="2871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5072307"/>
            <a:ext cx="304685" cy="31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791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5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0000" y="3359311"/>
            <a:ext cx="380856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463" y="3359311"/>
            <a:ext cx="485592" cy="30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9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1778209"/>
            <a:ext cx="695062" cy="30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4181" y="2160039"/>
            <a:ext cx="714106" cy="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43173" y="2255497"/>
            <a:ext cx="266599" cy="31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13" r="64654" b="9605"/>
          <a:stretch>
            <a:fillRect/>
          </a:stretch>
        </p:blipFill>
        <p:spPr>
          <a:xfrm>
            <a:off x="4091940" y="3429000"/>
            <a:ext cx="4008120" cy="223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85" y="828040"/>
            <a:ext cx="10307955" cy="787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140" y="1694815"/>
            <a:ext cx="10307955" cy="32365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19120" y="4054475"/>
            <a:ext cx="24257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7050" y="4401820"/>
            <a:ext cx="363220" cy="3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8010" y="4488180"/>
            <a:ext cx="23368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 t="4264" r="12588" b="8230"/>
          <a:stretch>
            <a:fillRect/>
          </a:stretch>
        </p:blipFill>
        <p:spPr>
          <a:xfrm>
            <a:off x="8400415" y="3573145"/>
            <a:ext cx="2660650" cy="315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9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96876" y="3407352"/>
            <a:ext cx="676020" cy="31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632" y="4236780"/>
            <a:ext cx="1190176" cy="4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2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2516505"/>
            <a:ext cx="6064250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845" y="3744595"/>
            <a:ext cx="2837815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5541" y="4975836"/>
            <a:ext cx="1628161" cy="25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5541" y="5709106"/>
            <a:ext cx="647455" cy="27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02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1712" y="2512079"/>
            <a:ext cx="4465541" cy="36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275193"/>
            <a:ext cx="5531939" cy="3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4009691"/>
            <a:ext cx="3151586" cy="30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74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0708" y="3068955"/>
            <a:ext cx="3410585" cy="35902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735"/>
            <a:ext cx="11340000" cy="133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615558"/>
            <a:ext cx="304685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5" r="83704" b="51576"/>
          <a:stretch>
            <a:fillRect/>
          </a:stretch>
        </p:blipFill>
        <p:spPr>
          <a:xfrm>
            <a:off x="720725" y="3428365"/>
            <a:ext cx="1847850" cy="23761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 t="162" r="38621" b="51574"/>
          <a:stretch>
            <a:fillRect/>
          </a:stretch>
        </p:blipFill>
        <p:spPr>
          <a:xfrm>
            <a:off x="2794635" y="3212465"/>
            <a:ext cx="2016080" cy="259207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75" r="83704"/>
          <a:stretch>
            <a:fillRect/>
          </a:stretch>
        </p:blipFill>
        <p:spPr>
          <a:xfrm>
            <a:off x="5102860" y="3428795"/>
            <a:ext cx="1847895" cy="233764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57811" r="39260"/>
          <a:stretch>
            <a:fillRect/>
          </a:stretch>
        </p:blipFill>
        <p:spPr>
          <a:xfrm>
            <a:off x="7248525" y="3500755"/>
            <a:ext cx="1871935" cy="2265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6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6901" y="4122019"/>
            <a:ext cx="866448" cy="36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820" y="4922520"/>
            <a:ext cx="571563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647236"/>
            <a:ext cx="4808312" cy="352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53275" y="4702175"/>
            <a:ext cx="4264660" cy="138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860800"/>
            <a:ext cx="2730500" cy="28809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8170" y="3860800"/>
            <a:ext cx="2768600" cy="2853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756285"/>
            <a:ext cx="10944225" cy="32150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530" y="4149090"/>
            <a:ext cx="10944225" cy="257111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199515" y="4149090"/>
            <a:ext cx="613664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99515" y="5149215"/>
            <a:ext cx="303212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270" y="5948045"/>
            <a:ext cx="538099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7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681480"/>
            <a:ext cx="524954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388870"/>
            <a:ext cx="10840085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930352"/>
            <a:ext cx="2447002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664117"/>
            <a:ext cx="1837632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983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2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8261" y="1806918"/>
            <a:ext cx="933098" cy="31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3324" y="2599278"/>
            <a:ext cx="923576" cy="31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8" r="46242" b="6601"/>
          <a:stretch>
            <a:fillRect/>
          </a:stretch>
        </p:blipFill>
        <p:spPr>
          <a:xfrm>
            <a:off x="3761740" y="3860800"/>
            <a:ext cx="4668520" cy="264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213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16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700305"/>
            <a:ext cx="4836876" cy="3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462501"/>
            <a:ext cx="3227758" cy="34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580" y="3215005"/>
            <a:ext cx="625538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967838"/>
            <a:ext cx="4360806" cy="3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720506"/>
            <a:ext cx="3189672" cy="33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bldLvl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22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07153" y="1699988"/>
            <a:ext cx="6903022" cy="306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5128511"/>
            <a:ext cx="9092947" cy="36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878195"/>
            <a:ext cx="5581650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213" y="764540"/>
            <a:ext cx="9552305" cy="44157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2368"/>
          <a:stretch>
            <a:fillRect/>
          </a:stretch>
        </p:blipFill>
        <p:spPr>
          <a:xfrm>
            <a:off x="7680325" y="4482465"/>
            <a:ext cx="3191510" cy="230378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5989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3176270"/>
            <a:ext cx="4573270" cy="11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643120"/>
            <a:ext cx="4351020" cy="1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1124585"/>
            <a:ext cx="5867400" cy="433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966659"/>
            <a:ext cx="314206" cy="30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0203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628775"/>
            <a:ext cx="340487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 t="4601" r="4967" b="8439"/>
          <a:stretch>
            <a:fillRect/>
          </a:stretch>
        </p:blipFill>
        <p:spPr>
          <a:xfrm>
            <a:off x="5520055" y="920750"/>
            <a:ext cx="6048330" cy="424878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83210" y="2277110"/>
            <a:ext cx="422402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8770" y="2997200"/>
            <a:ext cx="340487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3210" y="3789045"/>
            <a:ext cx="340487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135" y="4869180"/>
            <a:ext cx="506730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18770" y="5589270"/>
            <a:ext cx="608266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6305550"/>
            <a:ext cx="520128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14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4365625"/>
            <a:ext cx="3366770" cy="206121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935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747594"/>
            <a:ext cx="1875717" cy="28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908685"/>
            <a:ext cx="3757930" cy="230060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60045" y="2421255"/>
            <a:ext cx="300609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2890" y="3068955"/>
            <a:ext cx="318325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3861435"/>
            <a:ext cx="326199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2890" y="4585335"/>
            <a:ext cx="360108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5309235"/>
            <a:ext cx="300609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6093460"/>
            <a:ext cx="430720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1336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2890" y="1628775"/>
            <a:ext cx="410464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155" r="6238" b="58760"/>
          <a:stretch>
            <a:fillRect/>
          </a:stretch>
        </p:blipFill>
        <p:spPr>
          <a:xfrm>
            <a:off x="7823835" y="1508125"/>
            <a:ext cx="3600450" cy="230441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35280" y="2277110"/>
            <a:ext cx="364363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2890" y="3068955"/>
            <a:ext cx="446468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3818255"/>
            <a:ext cx="339915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4567555"/>
            <a:ext cx="343471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5272405"/>
            <a:ext cx="373126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1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628775"/>
            <a:ext cx="403860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155" r="6238" b="58760"/>
          <a:stretch>
            <a:fillRect/>
          </a:stretch>
        </p:blipFill>
        <p:spPr>
          <a:xfrm>
            <a:off x="7823835" y="1052830"/>
            <a:ext cx="3600450" cy="230441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35280" y="2277110"/>
            <a:ext cx="403860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2890" y="3068955"/>
            <a:ext cx="403860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2890" y="3860800"/>
            <a:ext cx="504888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4509135"/>
            <a:ext cx="403860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2890" y="5280660"/>
            <a:ext cx="532955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7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1644650"/>
            <a:ext cx="6664960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155" r="6238" b="58760"/>
          <a:stretch>
            <a:fillRect/>
          </a:stretch>
        </p:blipFill>
        <p:spPr>
          <a:xfrm>
            <a:off x="7823835" y="1052830"/>
            <a:ext cx="3600450" cy="230441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77495" y="2853055"/>
            <a:ext cx="405638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80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5" r="68882" b="3703"/>
          <a:stretch>
            <a:fillRect/>
          </a:stretch>
        </p:blipFill>
        <p:spPr>
          <a:xfrm>
            <a:off x="4331653" y="4077335"/>
            <a:ext cx="3528695" cy="259227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10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4445" y="3429000"/>
            <a:ext cx="7072630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7530" y="947420"/>
            <a:ext cx="222377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528616"/>
            <a:ext cx="4332241" cy="34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119134"/>
            <a:ext cx="6484080" cy="31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671445"/>
            <a:ext cx="968248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48025"/>
            <a:ext cx="594296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814493"/>
            <a:ext cx="3894256" cy="34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5" r="68882" b="3703"/>
          <a:stretch>
            <a:fillRect/>
          </a:stretch>
        </p:blipFill>
        <p:spPr>
          <a:xfrm>
            <a:off x="4331653" y="4149090"/>
            <a:ext cx="3528695" cy="259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12" grpId="0" bldLvl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64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576588"/>
            <a:ext cx="1999496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148352"/>
            <a:ext cx="2047103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729865"/>
            <a:ext cx="53359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291882"/>
            <a:ext cx="4113249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873176"/>
            <a:ext cx="5217732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444941"/>
            <a:ext cx="2047103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8440" y="5006975"/>
            <a:ext cx="49403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9735" y="3285490"/>
            <a:ext cx="3510280" cy="251968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663565" y="2647950"/>
            <a:ext cx="313055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5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985888"/>
            <a:ext cx="314206" cy="31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60" r="81168"/>
          <a:stretch>
            <a:fillRect/>
          </a:stretch>
        </p:blipFill>
        <p:spPr>
          <a:xfrm>
            <a:off x="5028225" y="3357040"/>
            <a:ext cx="2135550" cy="279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63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449705"/>
            <a:ext cx="450088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062383"/>
            <a:ext cx="3713350" cy="34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627630"/>
            <a:ext cx="322072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205711"/>
            <a:ext cx="7112493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787140"/>
            <a:ext cx="652589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420235"/>
            <a:ext cx="420497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021580"/>
            <a:ext cx="3895725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899160"/>
            <a:ext cx="3510280" cy="251968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0400" y="3861435"/>
            <a:ext cx="3486150" cy="25768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70" y="3861435"/>
            <a:ext cx="3529330" cy="212407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647440" y="2565400"/>
            <a:ext cx="289433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557395" y="4437380"/>
            <a:ext cx="313690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bldLvl="0" animBg="1"/>
      <p:bldP spid="12" grpId="0" animBg="1"/>
      <p:bldP spid="13" grpId="0" bldLvl="0" animBg="1"/>
      <p:bldP spid="15" grpId="0" bldLvl="0" animBg="1"/>
      <p:bldP spid="19" grpId="0" bldLvl="0" animBg="1"/>
      <p:bldP spid="28" grpId="0" bldLvl="0" animBg="1"/>
      <p:bldP spid="29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55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567815"/>
            <a:ext cx="421322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216631"/>
            <a:ext cx="3465793" cy="29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700655"/>
            <a:ext cx="3923665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729990"/>
            <a:ext cx="409638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3725" y="1052830"/>
            <a:ext cx="3486150" cy="2576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10" grpId="0" bldLvl="0" animBg="1"/>
      <p:bldP spid="1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837135"/>
            <a:ext cx="1097316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994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80895"/>
            <a:ext cx="670052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52420"/>
            <a:ext cx="577913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966210"/>
            <a:ext cx="796099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728210"/>
            <a:ext cx="344043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408930"/>
            <a:ext cx="836104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5" grpId="0" bldLvl="0" animBg="1"/>
      <p:bldP spid="18" grpId="0" bldLvl="0" animBg="1"/>
      <p:bldP spid="2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40" y="814275"/>
            <a:ext cx="10580181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47725" y="1519555"/>
            <a:ext cx="665797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7725" y="2219325"/>
            <a:ext cx="511937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47706" y="2912529"/>
            <a:ext cx="2531781" cy="30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47725" y="3578225"/>
            <a:ext cx="497395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47706" y="4272838"/>
            <a:ext cx="4086384" cy="33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47706" y="4975220"/>
            <a:ext cx="2318578" cy="3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47706" y="5668711"/>
            <a:ext cx="2496247" cy="31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47706" y="6344420"/>
            <a:ext cx="2931536" cy="30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20" grpId="0" bldLvl="0" animBg="1"/>
      <p:bldP spid="21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411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710055"/>
            <a:ext cx="436689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432685"/>
            <a:ext cx="499618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615882"/>
            <a:ext cx="2094710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292600"/>
            <a:ext cx="2776220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482590"/>
            <a:ext cx="491998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7" grpId="0" animBg="1"/>
      <p:bldP spid="19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7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187974"/>
            <a:ext cx="352292" cy="31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-1994" r="33543"/>
          <a:stretch>
            <a:fillRect/>
          </a:stretch>
        </p:blipFill>
        <p:spPr>
          <a:xfrm>
            <a:off x="4613593" y="3933190"/>
            <a:ext cx="2964815" cy="2825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4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2595043"/>
            <a:ext cx="276120" cy="31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1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579202"/>
            <a:ext cx="304685" cy="31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28" r="80529" b="12034"/>
          <a:stretch>
            <a:fillRect/>
          </a:stretch>
        </p:blipFill>
        <p:spPr>
          <a:xfrm>
            <a:off x="9768205" y="3357245"/>
            <a:ext cx="2065020" cy="3030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65" y="764540"/>
            <a:ext cx="10364470" cy="4838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3717290"/>
            <a:ext cx="56959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6" t="6702" r="39893" b="10414"/>
          <a:stretch>
            <a:fillRect/>
          </a:stretch>
        </p:blipFill>
        <p:spPr>
          <a:xfrm>
            <a:off x="8688070" y="4128135"/>
            <a:ext cx="2132330" cy="258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95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1862107"/>
            <a:ext cx="285642" cy="31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2024-09-28T01:17:08Z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