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55" r:id="rId4"/>
    <p:sldId id="354" r:id="rId5"/>
    <p:sldId id="353" r:id="rId6"/>
    <p:sldId id="352" r:id="rId7"/>
    <p:sldId id="351" r:id="rId8"/>
    <p:sldId id="350" r:id="rId9"/>
    <p:sldId id="349" r:id="rId10"/>
    <p:sldId id="348" r:id="rId11"/>
    <p:sldId id="346" r:id="rId12"/>
    <p:sldId id="345" r:id="rId13"/>
    <p:sldId id="344" r:id="rId14"/>
    <p:sldId id="343" r:id="rId15"/>
    <p:sldId id="342" r:id="rId16"/>
    <p:sldId id="341" r:id="rId17"/>
    <p:sldId id="340" r:id="rId18"/>
    <p:sldId id="338" r:id="rId19"/>
    <p:sldId id="337" r:id="rId20"/>
    <p:sldId id="335" r:id="rId21"/>
    <p:sldId id="334" r:id="rId22"/>
    <p:sldId id="333" r:id="rId23"/>
    <p:sldId id="332" r:id="rId24"/>
    <p:sldId id="331" r:id="rId25"/>
    <p:sldId id="330" r:id="rId26"/>
    <p:sldId id="329" r:id="rId27"/>
    <p:sldId id="328" r:id="rId28"/>
    <p:sldId id="326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35785" y="3135630"/>
            <a:ext cx="8520430" cy="5861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02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24455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839470" y="1701165"/>
            <a:ext cx="10164445" cy="310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3038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1824990"/>
            <a:ext cx="4596765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2693035"/>
            <a:ext cx="7687945" cy="1005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55295" y="3956685"/>
            <a:ext cx="5838190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455295" y="4848860"/>
            <a:ext cx="8945880" cy="772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  <p:bldP spid="20" grpId="0" bldLvl="0" animBg="1"/>
      <p:bldP spid="2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131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3940311"/>
            <a:ext cx="437984" cy="390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935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10881" y="3787834"/>
            <a:ext cx="209471" cy="381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25390" y="4283435"/>
            <a:ext cx="2018539" cy="38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63476" y="4397805"/>
            <a:ext cx="1970931" cy="400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570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6905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29017" y="1053445"/>
            <a:ext cx="437984" cy="393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844880"/>
            <a:ext cx="11340000" cy="12575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93188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925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34105" y="2055552"/>
            <a:ext cx="209471" cy="38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10327" y="2552152"/>
            <a:ext cx="504634" cy="38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05541" y="2676303"/>
            <a:ext cx="323726" cy="391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50" r="9413"/>
          <a:stretch>
            <a:fillRect/>
          </a:stretch>
        </p:blipFill>
        <p:spPr>
          <a:xfrm>
            <a:off x="1376045" y="3429000"/>
            <a:ext cx="9439910" cy="3243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5179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374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57430" y="4551221"/>
            <a:ext cx="380856" cy="390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285" y="828245"/>
            <a:ext cx="1097533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89558" y="1898509"/>
            <a:ext cx="202734" cy="369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69760" y="2378282"/>
            <a:ext cx="488406" cy="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52697" y="2498226"/>
            <a:ext cx="331748" cy="378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572" y="828245"/>
            <a:ext cx="1115085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5505" y="1628775"/>
            <a:ext cx="9991725" cy="509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91455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335280" y="2789555"/>
            <a:ext cx="8307705" cy="1177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63525" y="4149090"/>
            <a:ext cx="6576695" cy="836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2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28" y="828040"/>
            <a:ext cx="9897745" cy="35769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19" r="49417" b="6815"/>
          <a:stretch>
            <a:fillRect/>
          </a:stretch>
        </p:blipFill>
        <p:spPr>
          <a:xfrm>
            <a:off x="4044633" y="4437380"/>
            <a:ext cx="4102735" cy="2317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195" y="828040"/>
            <a:ext cx="10849610" cy="34588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19" r="49417" b="6815"/>
          <a:stretch>
            <a:fillRect/>
          </a:stretch>
        </p:blipFill>
        <p:spPr>
          <a:xfrm>
            <a:off x="4044633" y="4365625"/>
            <a:ext cx="4102735" cy="231775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11340000" cy="355357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19" r="49417" b="6815"/>
          <a:stretch>
            <a:fillRect/>
          </a:stretch>
        </p:blipFill>
        <p:spPr>
          <a:xfrm>
            <a:off x="4044633" y="4365625"/>
            <a:ext cx="4102735" cy="231775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0378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19" r="49417" b="6815"/>
          <a:stretch>
            <a:fillRect/>
          </a:stretch>
        </p:blipFill>
        <p:spPr>
          <a:xfrm>
            <a:off x="4044633" y="3648075"/>
            <a:ext cx="4102735" cy="231775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7100" y="828245"/>
            <a:ext cx="987780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370" y="1574800"/>
            <a:ext cx="9485630" cy="437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55370" y="6237605"/>
            <a:ext cx="6388735" cy="45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60188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321945" y="3653155"/>
            <a:ext cx="7508240" cy="1175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21945" y="5092065"/>
            <a:ext cx="7226935" cy="1019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3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07613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0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3777882"/>
            <a:ext cx="371334" cy="40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463" t="-6" r="6026" b="17027"/>
          <a:stretch>
            <a:fillRect/>
          </a:stretch>
        </p:blipFill>
        <p:spPr>
          <a:xfrm>
            <a:off x="3235643" y="4004945"/>
            <a:ext cx="5720715" cy="2506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85158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77029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588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88030" y="1772920"/>
            <a:ext cx="4921885" cy="2413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1945" y="4315460"/>
            <a:ext cx="8613140" cy="784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12178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321945" y="2383790"/>
            <a:ext cx="8540115" cy="1044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21945" y="3716020"/>
            <a:ext cx="9212580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2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650" y="836295"/>
            <a:ext cx="10426700" cy="22917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4460" y="3349625"/>
            <a:ext cx="10426700" cy="314896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64</cp:revision>
  <dcterms:created xsi:type="dcterms:W3CDTF">2015-09-16T06:44:00Z</dcterms:created>
  <dcterms:modified xsi:type="dcterms:W3CDTF">2024-09-28T13:44:06Z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